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theme/theme2.xml" ContentType="application/vnd.openxmlformats-officedocument.theme+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6" r:id="rId1"/>
    <p:sldMasterId id="2147483866" r:id="rId2"/>
    <p:sldMasterId id="2147483878" r:id="rId3"/>
  </p:sldMasterIdLst>
  <p:notesMasterIdLst>
    <p:notesMasterId r:id="rId13"/>
  </p:notesMasterIdLst>
  <p:sldIdLst>
    <p:sldId id="265" r:id="rId4"/>
    <p:sldId id="257" r:id="rId5"/>
    <p:sldId id="259" r:id="rId6"/>
    <p:sldId id="261" r:id="rId7"/>
    <p:sldId id="262" r:id="rId8"/>
    <p:sldId id="263" r:id="rId9"/>
    <p:sldId id="264" r:id="rId10"/>
    <p:sldId id="756" r:id="rId11"/>
    <p:sldId id="26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3C64C86B-CB58-4823-BD8C-F68585D6F563}">
          <p14:sldIdLst/>
        </p14:section>
        <p14:section name="Song" id="{D8F5DF2E-0DD5-48CF-943A-FBF98F807EFB}">
          <p14:sldIdLst/>
        </p14:section>
        <p14:section name="Prayer" id="{785FF2CF-754D-491F-BE90-82FA25063A3E}">
          <p14:sldIdLst/>
        </p14:section>
        <p14:section name="Exhortation and Dismissal" id="{ABD5E9EE-E79A-42ED-AA6A-24EF3777B493}">
          <p14:sldIdLst>
            <p14:sldId id="265"/>
            <p14:sldId id="257"/>
            <p14:sldId id="259"/>
            <p14:sldId id="261"/>
            <p14:sldId id="262"/>
            <p14:sldId id="263"/>
            <p14:sldId id="264"/>
            <p14:sldId id="756"/>
            <p14:sldId id="260"/>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65" d="100"/>
          <a:sy n="65" d="100"/>
        </p:scale>
        <p:origin x="177" y="26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444"/>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viewProps" Target="view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Hepner" userId="77e86300bfaa4522" providerId="LiveId" clId="{390DB476-3D30-4623-A24E-92EEE040F307}"/>
    <pc:docChg chg="delSld delMainMaster modSection">
      <pc:chgData name="Michael Hepner" userId="77e86300bfaa4522" providerId="LiveId" clId="{390DB476-3D30-4623-A24E-92EEE040F307}" dt="2025-12-07T22:36:22.190" v="1" actId="47"/>
      <pc:docMkLst>
        <pc:docMk/>
      </pc:docMkLst>
      <pc:sldChg chg="del">
        <pc:chgData name="Michael Hepner" userId="77e86300bfaa4522" providerId="LiveId" clId="{390DB476-3D30-4623-A24E-92EEE040F307}" dt="2025-12-07T22:36:22.190" v="1" actId="47"/>
        <pc:sldMkLst>
          <pc:docMk/>
          <pc:sldMk cId="0" sldId="256"/>
        </pc:sldMkLst>
      </pc:sldChg>
      <pc:sldChg chg="del">
        <pc:chgData name="Michael Hepner" userId="77e86300bfaa4522" providerId="LiveId" clId="{390DB476-3D30-4623-A24E-92EEE040F307}" dt="2025-12-07T22:36:22.190" v="1" actId="47"/>
        <pc:sldMkLst>
          <pc:docMk/>
          <pc:sldMk cId="0" sldId="258"/>
        </pc:sldMkLst>
      </pc:sldChg>
      <pc:sldChg chg="del">
        <pc:chgData name="Michael Hepner" userId="77e86300bfaa4522" providerId="LiveId" clId="{390DB476-3D30-4623-A24E-92EEE040F307}" dt="2025-12-07T22:36:22.190" v="1" actId="47"/>
        <pc:sldMkLst>
          <pc:docMk/>
          <pc:sldMk cId="688224176" sldId="574"/>
        </pc:sldMkLst>
      </pc:sldChg>
      <pc:sldChg chg="del">
        <pc:chgData name="Michael Hepner" userId="77e86300bfaa4522" providerId="LiveId" clId="{390DB476-3D30-4623-A24E-92EEE040F307}" dt="2025-12-07T22:36:22.190" v="1" actId="47"/>
        <pc:sldMkLst>
          <pc:docMk/>
          <pc:sldMk cId="1734306728" sldId="755"/>
        </pc:sldMkLst>
      </pc:sldChg>
      <pc:sldChg chg="del">
        <pc:chgData name="Michael Hepner" userId="77e86300bfaa4522" providerId="LiveId" clId="{390DB476-3D30-4623-A24E-92EEE040F307}" dt="2025-12-07T22:36:15.661" v="0" actId="47"/>
        <pc:sldMkLst>
          <pc:docMk/>
          <pc:sldMk cId="3853708672" sldId="757"/>
        </pc:sldMkLst>
      </pc:sldChg>
      <pc:sldChg chg="del">
        <pc:chgData name="Michael Hepner" userId="77e86300bfaa4522" providerId="LiveId" clId="{390DB476-3D30-4623-A24E-92EEE040F307}" dt="2025-12-07T22:36:22.190" v="1" actId="47"/>
        <pc:sldMkLst>
          <pc:docMk/>
          <pc:sldMk cId="0" sldId="758"/>
        </pc:sldMkLst>
      </pc:sldChg>
      <pc:sldChg chg="del">
        <pc:chgData name="Michael Hepner" userId="77e86300bfaa4522" providerId="LiveId" clId="{390DB476-3D30-4623-A24E-92EEE040F307}" dt="2025-12-07T22:36:22.190" v="1" actId="47"/>
        <pc:sldMkLst>
          <pc:docMk/>
          <pc:sldMk cId="0" sldId="759"/>
        </pc:sldMkLst>
      </pc:sldChg>
      <pc:sldChg chg="del">
        <pc:chgData name="Michael Hepner" userId="77e86300bfaa4522" providerId="LiveId" clId="{390DB476-3D30-4623-A24E-92EEE040F307}" dt="2025-12-07T22:36:22.190" v="1" actId="47"/>
        <pc:sldMkLst>
          <pc:docMk/>
          <pc:sldMk cId="0" sldId="760"/>
        </pc:sldMkLst>
      </pc:sldChg>
      <pc:sldChg chg="del">
        <pc:chgData name="Michael Hepner" userId="77e86300bfaa4522" providerId="LiveId" clId="{390DB476-3D30-4623-A24E-92EEE040F307}" dt="2025-12-07T22:36:22.190" v="1" actId="47"/>
        <pc:sldMkLst>
          <pc:docMk/>
          <pc:sldMk cId="0" sldId="761"/>
        </pc:sldMkLst>
      </pc:sldChg>
      <pc:sldChg chg="del">
        <pc:chgData name="Michael Hepner" userId="77e86300bfaa4522" providerId="LiveId" clId="{390DB476-3D30-4623-A24E-92EEE040F307}" dt="2025-12-07T22:36:22.190" v="1" actId="47"/>
        <pc:sldMkLst>
          <pc:docMk/>
          <pc:sldMk cId="0" sldId="762"/>
        </pc:sldMkLst>
      </pc:sldChg>
      <pc:sldChg chg="del">
        <pc:chgData name="Michael Hepner" userId="77e86300bfaa4522" providerId="LiveId" clId="{390DB476-3D30-4623-A24E-92EEE040F307}" dt="2025-12-07T22:36:22.190" v="1" actId="47"/>
        <pc:sldMkLst>
          <pc:docMk/>
          <pc:sldMk cId="0" sldId="763"/>
        </pc:sldMkLst>
      </pc:sldChg>
      <pc:sldChg chg="del">
        <pc:chgData name="Michael Hepner" userId="77e86300bfaa4522" providerId="LiveId" clId="{390DB476-3D30-4623-A24E-92EEE040F307}" dt="2025-12-07T22:36:22.190" v="1" actId="47"/>
        <pc:sldMkLst>
          <pc:docMk/>
          <pc:sldMk cId="0" sldId="764"/>
        </pc:sldMkLst>
      </pc:sldChg>
      <pc:sldChg chg="del">
        <pc:chgData name="Michael Hepner" userId="77e86300bfaa4522" providerId="LiveId" clId="{390DB476-3D30-4623-A24E-92EEE040F307}" dt="2025-12-07T22:36:22.190" v="1" actId="47"/>
        <pc:sldMkLst>
          <pc:docMk/>
          <pc:sldMk cId="0" sldId="765"/>
        </pc:sldMkLst>
      </pc:sldChg>
      <pc:sldMasterChg chg="del delSldLayout">
        <pc:chgData name="Michael Hepner" userId="77e86300bfaa4522" providerId="LiveId" clId="{390DB476-3D30-4623-A24E-92EEE040F307}" dt="2025-12-07T22:36:22.190" v="1" actId="47"/>
        <pc:sldMasterMkLst>
          <pc:docMk/>
          <pc:sldMasterMk cId="1052079603" sldId="2147483796"/>
        </pc:sldMasterMkLst>
        <pc:sldLayoutChg chg="del">
          <pc:chgData name="Michael Hepner" userId="77e86300bfaa4522" providerId="LiveId" clId="{390DB476-3D30-4623-A24E-92EEE040F307}" dt="2025-12-07T22:36:22.190" v="1" actId="47"/>
          <pc:sldLayoutMkLst>
            <pc:docMk/>
            <pc:sldMasterMk cId="1052079603" sldId="2147483796"/>
            <pc:sldLayoutMk cId="253350896" sldId="2147483797"/>
          </pc:sldLayoutMkLst>
        </pc:sldLayoutChg>
        <pc:sldLayoutChg chg="del">
          <pc:chgData name="Michael Hepner" userId="77e86300bfaa4522" providerId="LiveId" clId="{390DB476-3D30-4623-A24E-92EEE040F307}" dt="2025-12-07T22:36:22.190" v="1" actId="47"/>
          <pc:sldLayoutMkLst>
            <pc:docMk/>
            <pc:sldMasterMk cId="1052079603" sldId="2147483796"/>
            <pc:sldLayoutMk cId="889819658" sldId="2147483798"/>
          </pc:sldLayoutMkLst>
        </pc:sldLayoutChg>
        <pc:sldLayoutChg chg="del">
          <pc:chgData name="Michael Hepner" userId="77e86300bfaa4522" providerId="LiveId" clId="{390DB476-3D30-4623-A24E-92EEE040F307}" dt="2025-12-07T22:36:22.190" v="1" actId="47"/>
          <pc:sldLayoutMkLst>
            <pc:docMk/>
            <pc:sldMasterMk cId="1052079603" sldId="2147483796"/>
            <pc:sldLayoutMk cId="3770833279" sldId="2147483799"/>
          </pc:sldLayoutMkLst>
        </pc:sldLayoutChg>
        <pc:sldLayoutChg chg="del">
          <pc:chgData name="Michael Hepner" userId="77e86300bfaa4522" providerId="LiveId" clId="{390DB476-3D30-4623-A24E-92EEE040F307}" dt="2025-12-07T22:36:22.190" v="1" actId="47"/>
          <pc:sldLayoutMkLst>
            <pc:docMk/>
            <pc:sldMasterMk cId="1052079603" sldId="2147483796"/>
            <pc:sldLayoutMk cId="1476461696" sldId="2147483800"/>
          </pc:sldLayoutMkLst>
        </pc:sldLayoutChg>
        <pc:sldLayoutChg chg="del">
          <pc:chgData name="Michael Hepner" userId="77e86300bfaa4522" providerId="LiveId" clId="{390DB476-3D30-4623-A24E-92EEE040F307}" dt="2025-12-07T22:36:22.190" v="1" actId="47"/>
          <pc:sldLayoutMkLst>
            <pc:docMk/>
            <pc:sldMasterMk cId="1052079603" sldId="2147483796"/>
            <pc:sldLayoutMk cId="1980950733" sldId="2147483801"/>
          </pc:sldLayoutMkLst>
        </pc:sldLayoutChg>
        <pc:sldLayoutChg chg="del">
          <pc:chgData name="Michael Hepner" userId="77e86300bfaa4522" providerId="LiveId" clId="{390DB476-3D30-4623-A24E-92EEE040F307}" dt="2025-12-07T22:36:22.190" v="1" actId="47"/>
          <pc:sldLayoutMkLst>
            <pc:docMk/>
            <pc:sldMasterMk cId="1052079603" sldId="2147483796"/>
            <pc:sldLayoutMk cId="1794142885" sldId="2147483802"/>
          </pc:sldLayoutMkLst>
        </pc:sldLayoutChg>
        <pc:sldLayoutChg chg="del">
          <pc:chgData name="Michael Hepner" userId="77e86300bfaa4522" providerId="LiveId" clId="{390DB476-3D30-4623-A24E-92EEE040F307}" dt="2025-12-07T22:36:22.190" v="1" actId="47"/>
          <pc:sldLayoutMkLst>
            <pc:docMk/>
            <pc:sldMasterMk cId="1052079603" sldId="2147483796"/>
            <pc:sldLayoutMk cId="2768499517" sldId="2147483803"/>
          </pc:sldLayoutMkLst>
        </pc:sldLayoutChg>
        <pc:sldLayoutChg chg="del">
          <pc:chgData name="Michael Hepner" userId="77e86300bfaa4522" providerId="LiveId" clId="{390DB476-3D30-4623-A24E-92EEE040F307}" dt="2025-12-07T22:36:22.190" v="1" actId="47"/>
          <pc:sldLayoutMkLst>
            <pc:docMk/>
            <pc:sldMasterMk cId="1052079603" sldId="2147483796"/>
            <pc:sldLayoutMk cId="4154540096" sldId="2147483804"/>
          </pc:sldLayoutMkLst>
        </pc:sldLayoutChg>
        <pc:sldLayoutChg chg="del">
          <pc:chgData name="Michael Hepner" userId="77e86300bfaa4522" providerId="LiveId" clId="{390DB476-3D30-4623-A24E-92EEE040F307}" dt="2025-12-07T22:36:22.190" v="1" actId="47"/>
          <pc:sldLayoutMkLst>
            <pc:docMk/>
            <pc:sldMasterMk cId="1052079603" sldId="2147483796"/>
            <pc:sldLayoutMk cId="1682723616" sldId="2147483805"/>
          </pc:sldLayoutMkLst>
        </pc:sldLayoutChg>
        <pc:sldLayoutChg chg="del">
          <pc:chgData name="Michael Hepner" userId="77e86300bfaa4522" providerId="LiveId" clId="{390DB476-3D30-4623-A24E-92EEE040F307}" dt="2025-12-07T22:36:22.190" v="1" actId="47"/>
          <pc:sldLayoutMkLst>
            <pc:docMk/>
            <pc:sldMasterMk cId="1052079603" sldId="2147483796"/>
            <pc:sldLayoutMk cId="310804194" sldId="2147483806"/>
          </pc:sldLayoutMkLst>
        </pc:sldLayoutChg>
        <pc:sldLayoutChg chg="del">
          <pc:chgData name="Michael Hepner" userId="77e86300bfaa4522" providerId="LiveId" clId="{390DB476-3D30-4623-A24E-92EEE040F307}" dt="2025-12-07T22:36:22.190" v="1" actId="47"/>
          <pc:sldLayoutMkLst>
            <pc:docMk/>
            <pc:sldMasterMk cId="1052079603" sldId="2147483796"/>
            <pc:sldLayoutMk cId="2048686460" sldId="2147483807"/>
          </pc:sldLayoutMkLst>
        </pc:sldLayoutChg>
      </pc:sldMasterChg>
      <pc:sldMasterChg chg="del delSldLayout">
        <pc:chgData name="Michael Hepner" userId="77e86300bfaa4522" providerId="LiveId" clId="{390DB476-3D30-4623-A24E-92EEE040F307}" dt="2025-12-07T22:36:22.190" v="1" actId="47"/>
        <pc:sldMasterMkLst>
          <pc:docMk/>
          <pc:sldMasterMk cId="2199746611" sldId="2147483824"/>
        </pc:sldMasterMkLst>
        <pc:sldLayoutChg chg="del">
          <pc:chgData name="Michael Hepner" userId="77e86300bfaa4522" providerId="LiveId" clId="{390DB476-3D30-4623-A24E-92EEE040F307}" dt="2025-12-07T22:36:22.190" v="1" actId="47"/>
          <pc:sldLayoutMkLst>
            <pc:docMk/>
            <pc:sldMasterMk cId="2199746611" sldId="2147483824"/>
            <pc:sldLayoutMk cId="3865450692" sldId="2147483825"/>
          </pc:sldLayoutMkLst>
        </pc:sldLayoutChg>
        <pc:sldLayoutChg chg="del">
          <pc:chgData name="Michael Hepner" userId="77e86300bfaa4522" providerId="LiveId" clId="{390DB476-3D30-4623-A24E-92EEE040F307}" dt="2025-12-07T22:36:22.190" v="1" actId="47"/>
          <pc:sldLayoutMkLst>
            <pc:docMk/>
            <pc:sldMasterMk cId="2199746611" sldId="2147483824"/>
            <pc:sldLayoutMk cId="1439407590" sldId="2147483826"/>
          </pc:sldLayoutMkLst>
        </pc:sldLayoutChg>
        <pc:sldLayoutChg chg="del">
          <pc:chgData name="Michael Hepner" userId="77e86300bfaa4522" providerId="LiveId" clId="{390DB476-3D30-4623-A24E-92EEE040F307}" dt="2025-12-07T22:36:22.190" v="1" actId="47"/>
          <pc:sldLayoutMkLst>
            <pc:docMk/>
            <pc:sldMasterMk cId="2199746611" sldId="2147483824"/>
            <pc:sldLayoutMk cId="2722244110" sldId="2147483827"/>
          </pc:sldLayoutMkLst>
        </pc:sldLayoutChg>
        <pc:sldLayoutChg chg="del">
          <pc:chgData name="Michael Hepner" userId="77e86300bfaa4522" providerId="LiveId" clId="{390DB476-3D30-4623-A24E-92EEE040F307}" dt="2025-12-07T22:36:22.190" v="1" actId="47"/>
          <pc:sldLayoutMkLst>
            <pc:docMk/>
            <pc:sldMasterMk cId="2199746611" sldId="2147483824"/>
            <pc:sldLayoutMk cId="799050834" sldId="2147483828"/>
          </pc:sldLayoutMkLst>
        </pc:sldLayoutChg>
        <pc:sldLayoutChg chg="del">
          <pc:chgData name="Michael Hepner" userId="77e86300bfaa4522" providerId="LiveId" clId="{390DB476-3D30-4623-A24E-92EEE040F307}" dt="2025-12-07T22:36:22.190" v="1" actId="47"/>
          <pc:sldLayoutMkLst>
            <pc:docMk/>
            <pc:sldMasterMk cId="2199746611" sldId="2147483824"/>
            <pc:sldLayoutMk cId="1464698684" sldId="2147483829"/>
          </pc:sldLayoutMkLst>
        </pc:sldLayoutChg>
        <pc:sldLayoutChg chg="del">
          <pc:chgData name="Michael Hepner" userId="77e86300bfaa4522" providerId="LiveId" clId="{390DB476-3D30-4623-A24E-92EEE040F307}" dt="2025-12-07T22:36:22.190" v="1" actId="47"/>
          <pc:sldLayoutMkLst>
            <pc:docMk/>
            <pc:sldMasterMk cId="2199746611" sldId="2147483824"/>
            <pc:sldLayoutMk cId="275136844" sldId="2147483830"/>
          </pc:sldLayoutMkLst>
        </pc:sldLayoutChg>
        <pc:sldLayoutChg chg="del">
          <pc:chgData name="Michael Hepner" userId="77e86300bfaa4522" providerId="LiveId" clId="{390DB476-3D30-4623-A24E-92EEE040F307}" dt="2025-12-07T22:36:22.190" v="1" actId="47"/>
          <pc:sldLayoutMkLst>
            <pc:docMk/>
            <pc:sldMasterMk cId="2199746611" sldId="2147483824"/>
            <pc:sldLayoutMk cId="2940816096" sldId="2147483831"/>
          </pc:sldLayoutMkLst>
        </pc:sldLayoutChg>
        <pc:sldLayoutChg chg="del">
          <pc:chgData name="Michael Hepner" userId="77e86300bfaa4522" providerId="LiveId" clId="{390DB476-3D30-4623-A24E-92EEE040F307}" dt="2025-12-07T22:36:22.190" v="1" actId="47"/>
          <pc:sldLayoutMkLst>
            <pc:docMk/>
            <pc:sldMasterMk cId="2199746611" sldId="2147483824"/>
            <pc:sldLayoutMk cId="659410464" sldId="2147483832"/>
          </pc:sldLayoutMkLst>
        </pc:sldLayoutChg>
        <pc:sldLayoutChg chg="del">
          <pc:chgData name="Michael Hepner" userId="77e86300bfaa4522" providerId="LiveId" clId="{390DB476-3D30-4623-A24E-92EEE040F307}" dt="2025-12-07T22:36:22.190" v="1" actId="47"/>
          <pc:sldLayoutMkLst>
            <pc:docMk/>
            <pc:sldMasterMk cId="2199746611" sldId="2147483824"/>
            <pc:sldLayoutMk cId="2925492778" sldId="2147483833"/>
          </pc:sldLayoutMkLst>
        </pc:sldLayoutChg>
        <pc:sldLayoutChg chg="del">
          <pc:chgData name="Michael Hepner" userId="77e86300bfaa4522" providerId="LiveId" clId="{390DB476-3D30-4623-A24E-92EEE040F307}" dt="2025-12-07T22:36:22.190" v="1" actId="47"/>
          <pc:sldLayoutMkLst>
            <pc:docMk/>
            <pc:sldMasterMk cId="2199746611" sldId="2147483824"/>
            <pc:sldLayoutMk cId="2556881130" sldId="2147483834"/>
          </pc:sldLayoutMkLst>
        </pc:sldLayoutChg>
        <pc:sldLayoutChg chg="del">
          <pc:chgData name="Michael Hepner" userId="77e86300bfaa4522" providerId="LiveId" clId="{390DB476-3D30-4623-A24E-92EEE040F307}" dt="2025-12-07T22:36:22.190" v="1" actId="47"/>
          <pc:sldLayoutMkLst>
            <pc:docMk/>
            <pc:sldMasterMk cId="2199746611" sldId="2147483824"/>
            <pc:sldLayoutMk cId="2873645978" sldId="2147483835"/>
          </pc:sldLayoutMkLst>
        </pc:sldLayoutChg>
      </pc:sldMasterChg>
      <pc:sldMasterChg chg="del delSldLayout">
        <pc:chgData name="Michael Hepner" userId="77e86300bfaa4522" providerId="LiveId" clId="{390DB476-3D30-4623-A24E-92EEE040F307}" dt="2025-12-07T22:36:22.190" v="1" actId="47"/>
        <pc:sldMasterMkLst>
          <pc:docMk/>
          <pc:sldMasterMk cId="712919300" sldId="2147483890"/>
        </pc:sldMasterMkLst>
        <pc:sldLayoutChg chg="del">
          <pc:chgData name="Michael Hepner" userId="77e86300bfaa4522" providerId="LiveId" clId="{390DB476-3D30-4623-A24E-92EEE040F307}" dt="2025-12-07T22:36:22.190" v="1" actId="47"/>
          <pc:sldLayoutMkLst>
            <pc:docMk/>
            <pc:sldMasterMk cId="712919300" sldId="2147483890"/>
            <pc:sldLayoutMk cId="1687761182" sldId="2147483891"/>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12/7/2025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709F674F-5FF1-4C50-AE02-5B1470F93F7E}" type="slidenum">
              <a:rPr lang="en-US" smtClean="0"/>
              <a:pPr/>
              <a:t>1</a:t>
            </a:fld>
            <a:endParaRPr lang="en-US"/>
          </a:p>
        </p:txBody>
      </p:sp>
    </p:spTree>
    <p:extLst>
      <p:ext uri="{BB962C8B-B14F-4D97-AF65-F5344CB8AC3E}">
        <p14:creationId xmlns:p14="http://schemas.microsoft.com/office/powerpoint/2010/main" val="206531081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6ED4393-0CFC-4D05-ADD7-BB222E7742A3}"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39807526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0" name="Rectangle 9"/>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866441" y="2222624"/>
            <a:ext cx="5917677" cy="2554758"/>
          </a:xfrm>
        </p:spPr>
        <p:txBody>
          <a:bodyPr anchor="b"/>
          <a:lstStyle>
            <a:lvl1pPr>
              <a:defRPr sz="480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bwMode="gray">
          <a:xfrm>
            <a:off x="866441" y="4777380"/>
            <a:ext cx="5917677" cy="861420"/>
          </a:xfrm>
        </p:spPr>
        <p:txBody>
          <a:bodyPr anchor="t"/>
          <a:lstStyle>
            <a:lvl1pPr marL="0" indent="0" algn="l">
              <a:buNone/>
              <a:defRPr cap="all">
                <a:solidFill>
                  <a:schemeClr val="tx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7497419" y="1824010"/>
            <a:ext cx="990599" cy="240258"/>
          </a:xfrm>
        </p:spPr>
        <p:txBody>
          <a:bodyPr/>
          <a:lstStyle>
            <a:lvl1pPr algn="l">
              <a:defRPr sz="900" b="0" i="0">
                <a:solidFill>
                  <a:schemeClr val="bg1"/>
                </a:solidFill>
              </a:defRPr>
            </a:lvl1pPr>
          </a:lstStyle>
          <a:p>
            <a:fld id="{94EBEC99-BF0C-402D-B97E-F8E1AF59CFF3}" type="datetimeFigureOut">
              <a:rPr lang="en-US" smtClean="0"/>
              <a:t>12/7/2025</a:t>
            </a:fld>
            <a:endParaRPr lang="en-US"/>
          </a:p>
        </p:txBody>
      </p:sp>
      <p:sp>
        <p:nvSpPr>
          <p:cNvPr id="5" name="Footer Placeholder 4"/>
          <p:cNvSpPr>
            <a:spLocks noGrp="1"/>
          </p:cNvSpPr>
          <p:nvPr>
            <p:ph type="ftr" sz="quarter" idx="11"/>
          </p:nvPr>
        </p:nvSpPr>
        <p:spPr bwMode="gray">
          <a:xfrm rot="5400000">
            <a:off x="6246568" y="3264407"/>
            <a:ext cx="3859795" cy="228659"/>
          </a:xfrm>
        </p:spPr>
        <p:txBody>
          <a:bodyPr/>
          <a:lstStyle>
            <a:lvl1pPr>
              <a:defRPr sz="900" b="0" i="0">
                <a:solidFill>
                  <a:schemeClr val="bg1"/>
                </a:solidFill>
              </a:defRPr>
            </a:lvl1pPr>
          </a:lstStyle>
          <a:p>
            <a:endParaRPr lang="en-US"/>
          </a:p>
        </p:txBody>
      </p:sp>
      <p:sp>
        <p:nvSpPr>
          <p:cNvPr id="12" name="Rectangle 11"/>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9"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6331734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Panoramic Picture with Caption">
    <p:spTree>
      <p:nvGrpSpPr>
        <p:cNvPr id="1" name=""/>
        <p:cNvGrpSpPr/>
        <p:nvPr/>
      </p:nvGrpSpPr>
      <p:grpSpPr>
        <a:xfrm>
          <a:off x="0" y="0"/>
          <a:ext cx="0" cy="0"/>
          <a:chOff x="0" y="0"/>
          <a:chExt cx="0" cy="0"/>
        </a:xfrm>
      </p:grpSpPr>
      <p:grpSp>
        <p:nvGrpSpPr>
          <p:cNvPr id="8" name="Group 7"/>
          <p:cNvGrpSpPr/>
          <p:nvPr/>
        </p:nvGrpSpPr>
        <p:grpSpPr>
          <a:xfrm>
            <a:off x="-2266" y="-2022"/>
            <a:ext cx="9146266" cy="6861037"/>
            <a:chOff x="-2266" y="-2022"/>
            <a:chExt cx="9146266" cy="6861037"/>
          </a:xfrm>
        </p:grpSpPr>
        <p:sp>
          <p:nvSpPr>
            <p:cNvPr id="12" name="Rectangle 11"/>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Rectangle 14"/>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2"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3" y="4961453"/>
            <a:ext cx="6422002"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66443" y="5528191"/>
            <a:ext cx="6422003" cy="493712"/>
          </a:xfrm>
        </p:spPr>
        <p:txBody>
          <a:bodyPr>
            <a:normAutofit/>
          </a:bodyPr>
          <a:lstStyle>
            <a:lvl1pPr marL="0" indent="0">
              <a:buNone/>
              <a:defRPr sz="12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12/7/2025</a:t>
            </a:fld>
            <a:endParaRPr lang="en-US"/>
          </a:p>
        </p:txBody>
      </p:sp>
      <p:sp>
        <p:nvSpPr>
          <p:cNvPr id="6" name="Footer Placeholder 5"/>
          <p:cNvSpPr>
            <a:spLocks noGrp="1"/>
          </p:cNvSpPr>
          <p:nvPr>
            <p:ph type="ftr" sz="quarter" idx="11"/>
          </p:nvPr>
        </p:nvSpPr>
        <p:spPr/>
        <p:txBody>
          <a:bodyPr/>
          <a:lstStyle/>
          <a:p>
            <a:endParaRPr lang="en-US"/>
          </a:p>
        </p:txBody>
      </p:sp>
      <p:sp>
        <p:nvSpPr>
          <p:cNvPr id="20" name="Rectangle 19"/>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812537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3" name="Group 2"/>
          <p:cNvGrpSpPr/>
          <p:nvPr/>
        </p:nvGrpSpPr>
        <p:grpSpPr>
          <a:xfrm>
            <a:off x="-2266" y="-2022"/>
            <a:ext cx="9146266" cy="6861037"/>
            <a:chOff x="-2266" y="-2022"/>
            <a:chExt cx="9146266" cy="6861037"/>
          </a:xfrm>
        </p:grpSpPr>
        <p:sp>
          <p:nvSpPr>
            <p:cNvPr id="11" name="Rectangle 1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Rectangle 17"/>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4" name="Freeform 13"/>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2"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927101"/>
            <a:ext cx="6422004" cy="1692720"/>
          </a:xfrm>
        </p:spPr>
        <p:txBody>
          <a:bodyPr/>
          <a:lstStyle>
            <a:lvl1pPr>
              <a:defRPr sz="3600"/>
            </a:lvl1pPr>
          </a:lstStyle>
          <a:p>
            <a:r>
              <a:rPr lang="en-US"/>
              <a:t>Click to edit Master title style</a:t>
            </a:r>
            <a:endParaRPr lang="en-US" dirty="0"/>
          </a:p>
        </p:txBody>
      </p:sp>
      <p:sp>
        <p:nvSpPr>
          <p:cNvPr id="15" name="Text Placeholder 3"/>
          <p:cNvSpPr>
            <a:spLocks noGrp="1"/>
          </p:cNvSpPr>
          <p:nvPr>
            <p:ph type="body" sz="half" idx="13"/>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042559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2266" y="-2022"/>
            <a:ext cx="9146266" cy="6861037"/>
            <a:chOff x="-2266" y="-2022"/>
            <a:chExt cx="9146266" cy="6861037"/>
          </a:xfrm>
        </p:grpSpPr>
        <p:sp>
          <p:nvSpPr>
            <p:cNvPr id="14" name="Rectangle 13"/>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3" name="Freeform 12"/>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3"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11" name="TextBox 10"/>
          <p:cNvSpPr txBox="1"/>
          <p:nvPr/>
        </p:nvSpPr>
        <p:spPr bwMode="gray">
          <a:xfrm>
            <a:off x="7033421" y="2893960"/>
            <a:ext cx="679240" cy="1323439"/>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8000" dirty="0">
                <a:solidFill>
                  <a:schemeClr val="tx2">
                    <a:lumMod val="40000"/>
                    <a:lumOff val="60000"/>
                  </a:schemeClr>
                </a:solidFill>
              </a:rPr>
              <a:t>”</a:t>
            </a:r>
          </a:p>
        </p:txBody>
      </p:sp>
      <p:sp>
        <p:nvSpPr>
          <p:cNvPr id="10" name="TextBox 9"/>
          <p:cNvSpPr txBox="1"/>
          <p:nvPr/>
        </p:nvSpPr>
        <p:spPr bwMode="gray">
          <a:xfrm>
            <a:off x="625840" y="590998"/>
            <a:ext cx="601591" cy="1323439"/>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cs typeface="Arial"/>
              </a:defRPr>
            </a:lvl1pPr>
          </a:lstStyle>
          <a:p>
            <a:pPr lvl="0"/>
            <a:r>
              <a:rPr lang="en-US" sz="8000" dirty="0">
                <a:solidFill>
                  <a:schemeClr val="tx2">
                    <a:lumMod val="40000"/>
                    <a:lumOff val="60000"/>
                  </a:schemeClr>
                </a:solidFill>
              </a:rPr>
              <a:t>“</a:t>
            </a:r>
          </a:p>
        </p:txBody>
      </p:sp>
      <p:sp>
        <p:nvSpPr>
          <p:cNvPr id="2" name="Title 1"/>
          <p:cNvSpPr>
            <a:spLocks noGrp="1"/>
          </p:cNvSpPr>
          <p:nvPr>
            <p:ph type="title"/>
          </p:nvPr>
        </p:nvSpPr>
        <p:spPr>
          <a:xfrm>
            <a:off x="1110763" y="914400"/>
            <a:ext cx="6177681" cy="2884679"/>
          </a:xfrm>
        </p:spPr>
        <p:txBody>
          <a:bodyPr anchor="ctr"/>
          <a:lstStyle>
            <a:lvl1pPr>
              <a:defRPr sz="3600"/>
            </a:lvl1pPr>
          </a:lstStyle>
          <a:p>
            <a:r>
              <a:rPr lang="en-US"/>
              <a:t>Click to edit Master title style</a:t>
            </a:r>
            <a:endParaRPr lang="en-US" dirty="0"/>
          </a:p>
        </p:txBody>
      </p:sp>
      <p:sp>
        <p:nvSpPr>
          <p:cNvPr id="17" name="Text Placeholder 3"/>
          <p:cNvSpPr>
            <a:spLocks noGrp="1"/>
          </p:cNvSpPr>
          <p:nvPr>
            <p:ph type="body" sz="half" idx="13"/>
          </p:nvPr>
        </p:nvSpPr>
        <p:spPr bwMode="gray">
          <a:xfrm>
            <a:off x="1387279" y="3809278"/>
            <a:ext cx="5646142" cy="333113"/>
          </a:xfrm>
        </p:spPr>
        <p:txBody>
          <a:bodyPr>
            <a:normAutofit/>
          </a:bodyPr>
          <a:lstStyle>
            <a:lvl1pPr marL="0" indent="0">
              <a:buNone/>
              <a:defRPr lang="en-US" sz="1400" b="0" i="0" kern="1200" cap="small" dirty="0">
                <a:solidFill>
                  <a:schemeClr val="tx2">
                    <a:lumMod val="40000"/>
                    <a:lumOff val="6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6" name="Text Placeholder 3"/>
          <p:cNvSpPr>
            <a:spLocks noGrp="1"/>
          </p:cNvSpPr>
          <p:nvPr>
            <p:ph type="body" sz="half" idx="2"/>
          </p:nvPr>
        </p:nvSpPr>
        <p:spPr>
          <a:xfrm>
            <a:off x="878870" y="5000815"/>
            <a:ext cx="6422005" cy="101817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22" name="Rectangle 21"/>
          <p:cNvSpPr/>
          <p:nvPr/>
        </p:nvSpPr>
        <p:spPr>
          <a:xfrm>
            <a:off x="7745644" y="-7177"/>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1291174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2266" y="-2022"/>
            <a:ext cx="9146266" cy="6861037"/>
            <a:chOff x="-2266" y="-2022"/>
            <a:chExt cx="9146266" cy="6861037"/>
          </a:xfrm>
        </p:grpSpPr>
        <p:sp>
          <p:nvSpPr>
            <p:cNvPr id="10" name="Rectangle 9"/>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2057400"/>
            <a:ext cx="6422004" cy="20955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866441" y="5159399"/>
            <a:ext cx="6422004" cy="860400"/>
          </a:xfrm>
        </p:spPr>
        <p:txBody>
          <a:bodyPr anchor="t"/>
          <a:lstStyle>
            <a:lvl1pPr marL="0" indent="0" algn="l">
              <a:buNone/>
              <a:defRPr sz="2000" cap="none">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11" name="Rectangle 10"/>
          <p:cNvSpPr/>
          <p:nvPr/>
        </p:nvSpPr>
        <p:spPr>
          <a:xfrm>
            <a:off x="7744507"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9769126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864852" y="921453"/>
            <a:ext cx="6423592" cy="715512"/>
          </a:xfrm>
        </p:spPr>
        <p:txBody>
          <a:bodyPr anchor="ct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2313431"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2" name="Text Placeholder 3"/>
          <p:cNvSpPr>
            <a:spLocks noGrp="1"/>
          </p:cNvSpPr>
          <p:nvPr>
            <p:ph type="body" sz="half" idx="15"/>
          </p:nvPr>
        </p:nvSpPr>
        <p:spPr>
          <a:xfrm>
            <a:off x="866440" y="3147162"/>
            <a:ext cx="2313431" cy="287771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08471" y="2485332"/>
            <a:ext cx="232675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Text Placeholder 3"/>
          <p:cNvSpPr>
            <a:spLocks noGrp="1"/>
          </p:cNvSpPr>
          <p:nvPr>
            <p:ph type="body" sz="half" idx="16"/>
          </p:nvPr>
        </p:nvSpPr>
        <p:spPr>
          <a:xfrm>
            <a:off x="3408471" y="3147162"/>
            <a:ext cx="2326750" cy="288836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63820" y="2489200"/>
            <a:ext cx="2313740"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4" name="Text Placeholder 3"/>
          <p:cNvSpPr>
            <a:spLocks noGrp="1"/>
          </p:cNvSpPr>
          <p:nvPr>
            <p:ph type="body" sz="half" idx="17"/>
          </p:nvPr>
        </p:nvSpPr>
        <p:spPr>
          <a:xfrm>
            <a:off x="5963820" y="3147162"/>
            <a:ext cx="2313740" cy="287771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87101"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622"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4EBEC99-BF0C-402D-B97E-F8E1AF59CFF3}" type="datetimeFigureOut">
              <a:rPr lang="en-US" smtClean="0"/>
              <a:t>12/7/2025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42233238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866441" y="927101"/>
            <a:ext cx="6423592" cy="709864"/>
          </a:xfrm>
        </p:spPr>
        <p:txBody>
          <a:bodyPr anchor="ctr"/>
          <a:lstStyle>
            <a:lvl1pPr>
              <a:defRPr sz="3200"/>
            </a:lvl1pPr>
          </a:lstStyle>
          <a:p>
            <a:r>
              <a:rPr lang="en-US"/>
              <a:t>Click to edit Master title style</a:t>
            </a:r>
            <a:endParaRPr lang="en-US" dirty="0"/>
          </a:p>
        </p:txBody>
      </p:sp>
      <p:sp>
        <p:nvSpPr>
          <p:cNvPr id="3" name="Text Placeholder 2"/>
          <p:cNvSpPr>
            <a:spLocks noGrp="1"/>
          </p:cNvSpPr>
          <p:nvPr>
            <p:ph type="body" idx="1"/>
          </p:nvPr>
        </p:nvSpPr>
        <p:spPr>
          <a:xfrm>
            <a:off x="880390" y="4179595"/>
            <a:ext cx="2295329" cy="657961"/>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1021261" y="2489200"/>
            <a:ext cx="2012937"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8"/>
          </p:nvPr>
        </p:nvSpPr>
        <p:spPr>
          <a:xfrm>
            <a:off x="866439" y="4848208"/>
            <a:ext cx="2309279" cy="1176672"/>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430434" y="4179594"/>
            <a:ext cx="2291674" cy="657962"/>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16"/>
          </p:nvPr>
        </p:nvSpPr>
        <p:spPr>
          <a:xfrm>
            <a:off x="3550622" y="2486834"/>
            <a:ext cx="2025182" cy="1449708"/>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404318" y="4848209"/>
            <a:ext cx="2317790" cy="1188374"/>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5963820" y="4166523"/>
            <a:ext cx="2304671" cy="681684"/>
          </a:xfrm>
        </p:spPr>
        <p:txBody>
          <a:bodyPr anchor="b">
            <a:noAutofit/>
          </a:bodyPr>
          <a:lstStyle>
            <a:lvl1pPr marL="0" indent="0">
              <a:buNone/>
              <a:defRPr sz="20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17"/>
          </p:nvPr>
        </p:nvSpPr>
        <p:spPr>
          <a:xfrm>
            <a:off x="6104946" y="2489200"/>
            <a:ext cx="2018838"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5963820" y="4848209"/>
            <a:ext cx="2304671" cy="1189427"/>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294441" y="2489200"/>
            <a:ext cx="0" cy="3535679"/>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622" y="2489200"/>
            <a:ext cx="0" cy="3548436"/>
          </a:xfrm>
          <a:prstGeom prst="line">
            <a:avLst/>
          </a:prstGeom>
          <a:ln w="12700" cmpd="sng">
            <a:solidFill>
              <a:schemeClr val="tx1">
                <a:lumMod val="75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4EBEC99-BF0C-402D-B97E-F8E1AF59CFF3}" type="datetimeFigureOut">
              <a:rPr lang="en-US" smtClean="0"/>
              <a:t>12/7/2025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46092972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10" name="Title 1"/>
          <p:cNvSpPr>
            <a:spLocks noGrp="1"/>
          </p:cNvSpPr>
          <p:nvPr>
            <p:ph type="title"/>
          </p:nvPr>
        </p:nvSpPr>
        <p:spPr>
          <a:xfrm>
            <a:off x="864852" y="921453"/>
            <a:ext cx="6423592" cy="715512"/>
          </a:xfrm>
        </p:spPr>
        <p:txBody>
          <a:bodyPr anchor="ctr"/>
          <a:lstStyle>
            <a:lvl1pPr>
              <a:defRPr sz="3200"/>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1264382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10" name="Group 9"/>
          <p:cNvGrpSpPr/>
          <p:nvPr/>
        </p:nvGrpSpPr>
        <p:grpSpPr>
          <a:xfrm>
            <a:off x="-2266" y="-2022"/>
            <a:ext cx="9146266" cy="6861037"/>
            <a:chOff x="-2266" y="-2022"/>
            <a:chExt cx="9146266" cy="6861037"/>
          </a:xfrm>
        </p:grpSpPr>
        <p:sp>
          <p:nvSpPr>
            <p:cNvPr id="11" name="Rectangle 1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8" name="Freeform 7"/>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8"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Vertical Title 1"/>
          <p:cNvSpPr>
            <a:spLocks noGrp="1"/>
          </p:cNvSpPr>
          <p:nvPr>
            <p:ph type="title" orient="vert"/>
          </p:nvPr>
        </p:nvSpPr>
        <p:spPr>
          <a:xfrm>
            <a:off x="6168970" y="1447799"/>
            <a:ext cx="1119474" cy="4571999"/>
          </a:xfrm>
        </p:spPr>
        <p:txBody>
          <a:bodyPr vert="eaVert" anchor="ctr"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866440" y="1447799"/>
            <a:ext cx="4417234" cy="4572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7744507"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712364" y="295730"/>
            <a:ext cx="738909"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68631227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FFC981F-E1EE-4A68-B525-92AD237FE00D}"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50E40F-4A87-4489-9871-7B6489274F02}" type="slidenum">
              <a:rPr lang="en-US" smtClean="0"/>
              <a:t>‹#›</a:t>
            </a:fld>
            <a:endParaRPr lang="en-US"/>
          </a:p>
        </p:txBody>
      </p:sp>
    </p:spTree>
    <p:extLst>
      <p:ext uri="{BB962C8B-B14F-4D97-AF65-F5344CB8AC3E}">
        <p14:creationId xmlns:p14="http://schemas.microsoft.com/office/powerpoint/2010/main" val="40833089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FC981F-E1EE-4A68-B525-92AD237FE00D}"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50E40F-4A87-4489-9871-7B6489274F02}" type="slidenum">
              <a:rPr lang="en-US" smtClean="0"/>
              <a:t>‹#›</a:t>
            </a:fld>
            <a:endParaRPr lang="en-US"/>
          </a:p>
        </p:txBody>
      </p:sp>
    </p:spTree>
    <p:extLst>
      <p:ext uri="{BB962C8B-B14F-4D97-AF65-F5344CB8AC3E}">
        <p14:creationId xmlns:p14="http://schemas.microsoft.com/office/powerpoint/2010/main" val="1719994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EBEC99-BF0C-402D-B97E-F8E1AF59CFF3}"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18"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51274183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FFC981F-E1EE-4A68-B525-92AD237FE00D}"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50E40F-4A87-4489-9871-7B6489274F02}" type="slidenum">
              <a:rPr lang="en-US" smtClean="0"/>
              <a:t>‹#›</a:t>
            </a:fld>
            <a:endParaRPr lang="en-US"/>
          </a:p>
        </p:txBody>
      </p:sp>
    </p:spTree>
    <p:extLst>
      <p:ext uri="{BB962C8B-B14F-4D97-AF65-F5344CB8AC3E}">
        <p14:creationId xmlns:p14="http://schemas.microsoft.com/office/powerpoint/2010/main" val="186730175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FC981F-E1EE-4A68-B525-92AD237FE00D}" type="datetimeFigureOut">
              <a:rPr lang="en-US" smtClean="0"/>
              <a:t>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50E40F-4A87-4489-9871-7B6489274F02}" type="slidenum">
              <a:rPr lang="en-US" smtClean="0"/>
              <a:t>‹#›</a:t>
            </a:fld>
            <a:endParaRPr lang="en-US"/>
          </a:p>
        </p:txBody>
      </p:sp>
    </p:spTree>
    <p:extLst>
      <p:ext uri="{BB962C8B-B14F-4D97-AF65-F5344CB8AC3E}">
        <p14:creationId xmlns:p14="http://schemas.microsoft.com/office/powerpoint/2010/main" val="18715543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FFC981F-E1EE-4A68-B525-92AD237FE00D}" type="datetimeFigureOut">
              <a:rPr lang="en-US" smtClean="0"/>
              <a:t>12/7/2025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950E40F-4A87-4489-9871-7B6489274F02}" type="slidenum">
              <a:rPr lang="en-US" smtClean="0"/>
              <a:t>‹#›</a:t>
            </a:fld>
            <a:endParaRPr lang="en-US"/>
          </a:p>
        </p:txBody>
      </p:sp>
    </p:spTree>
    <p:extLst>
      <p:ext uri="{BB962C8B-B14F-4D97-AF65-F5344CB8AC3E}">
        <p14:creationId xmlns:p14="http://schemas.microsoft.com/office/powerpoint/2010/main" val="372089479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FFC981F-E1EE-4A68-B525-92AD237FE00D}" type="datetimeFigureOut">
              <a:rPr lang="en-US" smtClean="0"/>
              <a:t>12/7/2025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950E40F-4A87-4489-9871-7B6489274F02}" type="slidenum">
              <a:rPr lang="en-US" smtClean="0"/>
              <a:t>‹#›</a:t>
            </a:fld>
            <a:endParaRPr lang="en-US"/>
          </a:p>
        </p:txBody>
      </p:sp>
    </p:spTree>
    <p:extLst>
      <p:ext uri="{BB962C8B-B14F-4D97-AF65-F5344CB8AC3E}">
        <p14:creationId xmlns:p14="http://schemas.microsoft.com/office/powerpoint/2010/main" val="21149512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FFC981F-E1EE-4A68-B525-92AD237FE00D}" type="datetimeFigureOut">
              <a:rPr lang="en-US" smtClean="0"/>
              <a:t>12/7/2025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950E40F-4A87-4489-9871-7B6489274F02}" type="slidenum">
              <a:rPr lang="en-US" smtClean="0"/>
              <a:t>‹#›</a:t>
            </a:fld>
            <a:endParaRPr lang="en-US"/>
          </a:p>
        </p:txBody>
      </p:sp>
    </p:spTree>
    <p:extLst>
      <p:ext uri="{BB962C8B-B14F-4D97-AF65-F5344CB8AC3E}">
        <p14:creationId xmlns:p14="http://schemas.microsoft.com/office/powerpoint/2010/main" val="417052032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FFC981F-E1EE-4A68-B525-92AD237FE00D}" type="datetimeFigureOut">
              <a:rPr lang="en-US" smtClean="0"/>
              <a:t>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50E40F-4A87-4489-9871-7B6489274F02}" type="slidenum">
              <a:rPr lang="en-US" smtClean="0"/>
              <a:t>‹#›</a:t>
            </a:fld>
            <a:endParaRPr lang="en-US"/>
          </a:p>
        </p:txBody>
      </p:sp>
    </p:spTree>
    <p:extLst>
      <p:ext uri="{BB962C8B-B14F-4D97-AF65-F5344CB8AC3E}">
        <p14:creationId xmlns:p14="http://schemas.microsoft.com/office/powerpoint/2010/main" val="304682585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FFC981F-E1EE-4A68-B525-92AD237FE00D}" type="datetimeFigureOut">
              <a:rPr lang="en-US" smtClean="0"/>
              <a:t>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950E40F-4A87-4489-9871-7B6489274F02}" type="slidenum">
              <a:rPr lang="en-US" smtClean="0"/>
              <a:t>‹#›</a:t>
            </a:fld>
            <a:endParaRPr lang="en-US"/>
          </a:p>
        </p:txBody>
      </p:sp>
    </p:spTree>
    <p:extLst>
      <p:ext uri="{BB962C8B-B14F-4D97-AF65-F5344CB8AC3E}">
        <p14:creationId xmlns:p14="http://schemas.microsoft.com/office/powerpoint/2010/main" val="278946595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FC981F-E1EE-4A68-B525-92AD237FE00D}"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50E40F-4A87-4489-9871-7B6489274F02}" type="slidenum">
              <a:rPr lang="en-US" smtClean="0"/>
              <a:t>‹#›</a:t>
            </a:fld>
            <a:endParaRPr lang="en-US"/>
          </a:p>
        </p:txBody>
      </p:sp>
    </p:spTree>
    <p:extLst>
      <p:ext uri="{BB962C8B-B14F-4D97-AF65-F5344CB8AC3E}">
        <p14:creationId xmlns:p14="http://schemas.microsoft.com/office/powerpoint/2010/main" val="108064794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FFC981F-E1EE-4A68-B525-92AD237FE00D}"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950E40F-4A87-4489-9871-7B6489274F02}" type="slidenum">
              <a:rPr lang="en-US" smtClean="0"/>
              <a:t>‹#›</a:t>
            </a:fld>
            <a:endParaRPr lang="en-US"/>
          </a:p>
        </p:txBody>
      </p:sp>
    </p:spTree>
    <p:extLst>
      <p:ext uri="{BB962C8B-B14F-4D97-AF65-F5344CB8AC3E}">
        <p14:creationId xmlns:p14="http://schemas.microsoft.com/office/powerpoint/2010/main" val="14707874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DFD630D-634F-422B-9CBB-FFDA9080E680}"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23084288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2" name="Rectangle 11"/>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9"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0"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hasCustomPrompt="1"/>
          </p:nvPr>
        </p:nvSpPr>
        <p:spPr>
          <a:xfrm>
            <a:off x="866443" y="2257588"/>
            <a:ext cx="3101763" cy="3020343"/>
          </a:xfrm>
        </p:spPr>
        <p:txBody>
          <a:bodyPr anchor="ctr"/>
          <a:lstStyle>
            <a:lvl1pPr algn="l">
              <a:defRPr sz="3200" b="0" cap="none"/>
            </a:lvl1pPr>
          </a:lstStyle>
          <a:p>
            <a:r>
              <a:rPr lang="en-US" dirty="0"/>
              <a:t>Click to edit Master title style</a:t>
            </a:r>
            <a:br>
              <a:rPr lang="en-US" dirty="0"/>
            </a:br>
            <a:r>
              <a:rPr lang="en-US" dirty="0"/>
              <a:t>third</a:t>
            </a:r>
          </a:p>
        </p:txBody>
      </p:sp>
      <p:sp>
        <p:nvSpPr>
          <p:cNvPr id="3" name="Text Placeholder 2"/>
          <p:cNvSpPr>
            <a:spLocks noGrp="1"/>
          </p:cNvSpPr>
          <p:nvPr>
            <p:ph type="body" idx="1"/>
          </p:nvPr>
        </p:nvSpPr>
        <p:spPr>
          <a:xfrm>
            <a:off x="5119261" y="2257267"/>
            <a:ext cx="3054653" cy="3020345"/>
          </a:xfrm>
        </p:spPr>
        <p:txBody>
          <a:bodyPr anchor="ctr"/>
          <a:lstStyle>
            <a:lvl1pPr marL="0" indent="0" algn="l">
              <a:buNone/>
              <a:defRPr sz="20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EBEC99-BF0C-402D-B97E-F8E1AF59CFF3}"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7745644" y="39"/>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1"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4532927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FD630D-634F-422B-9CBB-FFDA9080E680}"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353785939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DFD630D-634F-422B-9CBB-FFDA9080E680}"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210717240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DFD630D-634F-422B-9CBB-FFDA9080E680}" type="datetimeFigureOut">
              <a:rPr lang="en-US" smtClean="0"/>
              <a:t>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364583301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DFD630D-634F-422B-9CBB-FFDA9080E680}" type="datetimeFigureOut">
              <a:rPr lang="en-US" smtClean="0"/>
              <a:t>12/7/2025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341382500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DFD630D-634F-422B-9CBB-FFDA9080E680}" type="datetimeFigureOut">
              <a:rPr lang="en-US" smtClean="0"/>
              <a:t>12/7/2025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175503423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DFD630D-634F-422B-9CBB-FFDA9080E680}" type="datetimeFigureOut">
              <a:rPr lang="en-US" smtClean="0"/>
              <a:t>12/7/2025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175332663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FD630D-634F-422B-9CBB-FFDA9080E680}" type="datetimeFigureOut">
              <a:rPr lang="en-US" smtClean="0"/>
              <a:t>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109838535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DFD630D-634F-422B-9CBB-FFDA9080E680}" type="datetimeFigureOut">
              <a:rPr lang="en-US" smtClean="0"/>
              <a:t>12/7/2025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337831933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FD630D-634F-422B-9CBB-FFDA9080E680}"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388542422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FD630D-634F-422B-9CBB-FFDA9080E680}" type="datetimeFigureOut">
              <a:rPr lang="en-US" smtClean="0"/>
              <a:t>12/7/2025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CF89D-E721-4B2A-B3A5-6B2E0524FED6}" type="slidenum">
              <a:rPr lang="en-US" smtClean="0"/>
              <a:t>‹#›</a:t>
            </a:fld>
            <a:endParaRPr lang="en-US"/>
          </a:p>
        </p:txBody>
      </p:sp>
    </p:spTree>
    <p:extLst>
      <p:ext uri="{BB962C8B-B14F-4D97-AF65-F5344CB8AC3E}">
        <p14:creationId xmlns:p14="http://schemas.microsoft.com/office/powerpoint/2010/main" val="34896009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66440" y="2489199"/>
            <a:ext cx="3636979" cy="3530604"/>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0580" y="2489199"/>
            <a:ext cx="3636981" cy="3553245"/>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EBEC99-BF0C-402D-B97E-F8E1AF59CFF3}" type="datetimeFigureOut">
              <a:rPr lang="en-US" smtClean="0"/>
              <a:t>12/7/2025</a:t>
            </a:fld>
            <a:endParaRPr lang="en-US"/>
          </a:p>
        </p:txBody>
      </p:sp>
      <p:sp>
        <p:nvSpPr>
          <p:cNvPr id="6" name="Footer Placeholder 5"/>
          <p:cNvSpPr>
            <a:spLocks noGrp="1"/>
          </p:cNvSpPr>
          <p:nvPr>
            <p:ph type="ftr" sz="quarter" idx="11"/>
          </p:nvPr>
        </p:nvSpPr>
        <p:spPr/>
        <p:txBody>
          <a:bodyPr/>
          <a:lstStyle/>
          <a:p>
            <a:endParaRPr lang="en-US"/>
          </a:p>
        </p:txBody>
      </p:sp>
      <p:sp>
        <p:nvSpPr>
          <p:cNvPr id="11"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412706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66440" y="2489200"/>
            <a:ext cx="3636979"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66441" y="3248040"/>
            <a:ext cx="3636978" cy="277176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0580" y="2488750"/>
            <a:ext cx="3636980" cy="759290"/>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0581" y="3248040"/>
            <a:ext cx="3636980" cy="277390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EBEC99-BF0C-402D-B97E-F8E1AF59CFF3}" type="datetimeFigureOut">
              <a:rPr lang="en-US" smtClean="0"/>
              <a:t>12/7/2025</a:t>
            </a:fld>
            <a:endParaRPr lang="en-US"/>
          </a:p>
        </p:txBody>
      </p:sp>
      <p:sp>
        <p:nvSpPr>
          <p:cNvPr id="8" name="Footer Placeholder 7"/>
          <p:cNvSpPr>
            <a:spLocks noGrp="1"/>
          </p:cNvSpPr>
          <p:nvPr>
            <p:ph type="ftr" sz="quarter" idx="11"/>
          </p:nvPr>
        </p:nvSpPr>
        <p:spPr/>
        <p:txBody>
          <a:bodyPr/>
          <a:lstStyle/>
          <a:p>
            <a:endParaRPr lang="en-US"/>
          </a:p>
        </p:txBody>
      </p:sp>
      <p:sp>
        <p:nvSpPr>
          <p:cNvPr id="13"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42559861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EBEC99-BF0C-402D-B97E-F8E1AF59CFF3}" type="datetimeFigureOut">
              <a:rPr lang="en-US" smtClean="0"/>
              <a:t>12/7/2025</a:t>
            </a:fld>
            <a:endParaRPr lang="en-US"/>
          </a:p>
        </p:txBody>
      </p:sp>
      <p:sp>
        <p:nvSpPr>
          <p:cNvPr id="4" name="Footer Placeholder 3"/>
          <p:cNvSpPr>
            <a:spLocks noGrp="1"/>
          </p:cNvSpPr>
          <p:nvPr>
            <p:ph type="ftr" sz="quarter" idx="11"/>
          </p:nvPr>
        </p:nvSpPr>
        <p:spPr/>
        <p:txBody>
          <a:bodyPr/>
          <a:lstStyle/>
          <a:p>
            <a:endParaRPr lang="en-US"/>
          </a:p>
        </p:txBody>
      </p:sp>
      <p:sp>
        <p:nvSpPr>
          <p:cNvPr id="10"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3696921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EBEC99-BF0C-402D-B97E-F8E1AF59CFF3}" type="datetimeFigureOut">
              <a:rPr lang="en-US" smtClean="0"/>
              <a:t>12/7/2025</a:t>
            </a:fld>
            <a:endParaRPr lang="en-US"/>
          </a:p>
        </p:txBody>
      </p:sp>
      <p:sp>
        <p:nvSpPr>
          <p:cNvPr id="3" name="Footer Placeholder 2"/>
          <p:cNvSpPr>
            <a:spLocks noGrp="1"/>
          </p:cNvSpPr>
          <p:nvPr>
            <p:ph type="ftr" sz="quarter" idx="11"/>
          </p:nvPr>
        </p:nvSpPr>
        <p:spPr/>
        <p:txBody>
          <a:bodyPr/>
          <a:lstStyle/>
          <a:p>
            <a:endParaRPr lang="en-US"/>
          </a:p>
        </p:txBody>
      </p:sp>
      <p:sp>
        <p:nvSpPr>
          <p:cNvPr id="11" name="Rectangle 10"/>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885133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7" name="Group 6"/>
          <p:cNvGrpSpPr/>
          <p:nvPr/>
        </p:nvGrpSpPr>
        <p:grpSpPr>
          <a:xfrm>
            <a:off x="-2266" y="-2022"/>
            <a:ext cx="9146266" cy="6861037"/>
            <a:chOff x="-2266" y="-2022"/>
            <a:chExt cx="9146266" cy="6861037"/>
          </a:xfrm>
        </p:grpSpPr>
        <p:sp>
          <p:nvSpPr>
            <p:cNvPr id="13" name="Rectangle 12"/>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8"/>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0"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568927" y="1452881"/>
            <a:ext cx="3632850"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866440" y="3086845"/>
            <a:ext cx="2712590" cy="2938036"/>
          </a:xfrm>
        </p:spPr>
        <p:txBody>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12/7/2025</a:t>
            </a:fld>
            <a:endParaRPr lang="en-US"/>
          </a:p>
        </p:txBody>
      </p:sp>
      <p:sp>
        <p:nvSpPr>
          <p:cNvPr id="6" name="Footer Placeholder 5"/>
          <p:cNvSpPr>
            <a:spLocks noGrp="1"/>
          </p:cNvSpPr>
          <p:nvPr>
            <p:ph type="ftr" sz="quarter" idx="11"/>
          </p:nvPr>
        </p:nvSpPr>
        <p:spPr/>
        <p:txBody>
          <a:bodyPr/>
          <a:lstStyle/>
          <a:p>
            <a:endParaRPr lang="en-US"/>
          </a:p>
        </p:txBody>
      </p:sp>
      <p:sp>
        <p:nvSpPr>
          <p:cNvPr id="19" name="Rectangle 18"/>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666352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7" name="Group 6"/>
          <p:cNvGrpSpPr/>
          <p:nvPr/>
        </p:nvGrpSpPr>
        <p:grpSpPr>
          <a:xfrm>
            <a:off x="-2266" y="-2022"/>
            <a:ext cx="9146266" cy="6861037"/>
            <a:chOff x="-2266" y="-2022"/>
            <a:chExt cx="9146266" cy="6861037"/>
          </a:xfrm>
        </p:grpSpPr>
        <p:sp>
          <p:nvSpPr>
            <p:cNvPr id="21" name="Rectangle 20"/>
            <p:cNvSpPr/>
            <p:nvPr/>
          </p:nvSpPr>
          <p:spPr>
            <a:xfrm>
              <a:off x="0" y="0"/>
              <a:ext cx="9144000" cy="6858000"/>
            </a:xfrm>
            <a:prstGeom prst="rect">
              <a:avLst/>
            </a:prstGeom>
            <a:blipFill>
              <a:blip r:embed="rId2">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6" name="Oval 2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8" name="Rectangle 7"/>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Freeform 8"/>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51591" y="1343112"/>
            <a:ext cx="3001938" cy="1613085"/>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bwMode="gray">
          <a:xfrm>
            <a:off x="851592" y="3086100"/>
            <a:ext cx="3001938" cy="2451100"/>
          </a:xfrm>
        </p:spPr>
        <p:txBody>
          <a:bodyPr>
            <a:normAutofit/>
          </a:bodyPr>
          <a:lstStyle>
            <a:lvl1pPr marL="0" indent="0">
              <a:buNone/>
              <a:defRPr sz="1400">
                <a:solidFill>
                  <a:schemeClr val="tx2">
                    <a:lumMod val="40000"/>
                    <a:lumOff val="6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4EBEC99-BF0C-402D-B97E-F8E1AF59CFF3}" type="datetimeFigureOut">
              <a:rPr lang="en-US" smtClean="0"/>
              <a:t>12/7/2025</a:t>
            </a:fld>
            <a:endParaRPr lang="en-US"/>
          </a:p>
        </p:txBody>
      </p:sp>
      <p:sp>
        <p:nvSpPr>
          <p:cNvPr id="6" name="Footer Placeholder 5"/>
          <p:cNvSpPr>
            <a:spLocks noGrp="1"/>
          </p:cNvSpPr>
          <p:nvPr>
            <p:ph type="ftr" sz="quarter" idx="11"/>
          </p:nvPr>
        </p:nvSpPr>
        <p:spPr/>
        <p:txBody>
          <a:bodyPr/>
          <a:lstStyle/>
          <a:p>
            <a:endParaRPr lang="en-US"/>
          </a:p>
        </p:txBody>
      </p:sp>
      <p:sp>
        <p:nvSpPr>
          <p:cNvPr id="14" name="Rectangle 13"/>
          <p:cNvSpPr/>
          <p:nvPr/>
        </p:nvSpPr>
        <p:spPr>
          <a:xfrm>
            <a:off x="7745644" y="-1404"/>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7678616" y="295730"/>
            <a:ext cx="791308" cy="767687"/>
          </a:xfrm>
          <a:prstGeom prst="rect">
            <a:avLst/>
          </a:prstGeom>
        </p:spPr>
        <p:txBody>
          <a:bodyPr/>
          <a:lstStyle>
            <a:lvl1pPr algn="ctr">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11940345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theme" Target="../theme/theme2.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6.xml"/><Relationship Id="rId3" Type="http://schemas.openxmlformats.org/officeDocument/2006/relationships/slideLayout" Target="../slideLayouts/slideLayout31.xml"/><Relationship Id="rId7" Type="http://schemas.openxmlformats.org/officeDocument/2006/relationships/slideLayout" Target="../slideLayouts/slideLayout35.xml"/><Relationship Id="rId12" Type="http://schemas.openxmlformats.org/officeDocument/2006/relationships/theme" Target="../theme/theme3.xml"/><Relationship Id="rId2" Type="http://schemas.openxmlformats.org/officeDocument/2006/relationships/slideLayout" Target="../slideLayouts/slideLayout30.xml"/><Relationship Id="rId1" Type="http://schemas.openxmlformats.org/officeDocument/2006/relationships/slideLayout" Target="../slideLayouts/slideLayout29.xml"/><Relationship Id="rId6" Type="http://schemas.openxmlformats.org/officeDocument/2006/relationships/slideLayout" Target="../slideLayouts/slideLayout34.xml"/><Relationship Id="rId11" Type="http://schemas.openxmlformats.org/officeDocument/2006/relationships/slideLayout" Target="../slideLayouts/slideLayout39.xml"/><Relationship Id="rId5" Type="http://schemas.openxmlformats.org/officeDocument/2006/relationships/slideLayout" Target="../slideLayouts/slideLayout33.xml"/><Relationship Id="rId10" Type="http://schemas.openxmlformats.org/officeDocument/2006/relationships/slideLayout" Target="../slideLayouts/slideLayout38.xml"/><Relationship Id="rId4" Type="http://schemas.openxmlformats.org/officeDocument/2006/relationships/slideLayout" Target="../slideLayouts/slideLayout32.xml"/><Relationship Id="rId9" Type="http://schemas.openxmlformats.org/officeDocument/2006/relationships/slideLayout" Target="../slideLayouts/slideLayout3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2266" y="-2022"/>
            <a:ext cx="9146266" cy="6861037"/>
            <a:chOff x="-2266" y="-2022"/>
            <a:chExt cx="9146266" cy="6861037"/>
          </a:xfrm>
        </p:grpSpPr>
        <p:sp>
          <p:nvSpPr>
            <p:cNvPr id="19" name="Rectangle 18"/>
            <p:cNvSpPr/>
            <p:nvPr/>
          </p:nvSpPr>
          <p:spPr>
            <a:xfrm>
              <a:off x="0" y="0"/>
              <a:ext cx="9144000" cy="6858000"/>
            </a:xfrm>
            <a:prstGeom prst="rect">
              <a:avLst/>
            </a:prstGeom>
            <a:blipFill>
              <a:blip r:embed="rId19">
                <a:duotone>
                  <a:schemeClr val="dk2">
                    <a:shade val="69000"/>
                    <a:hueMod val="108000"/>
                    <a:satMod val="164000"/>
                    <a:lumMod val="74000"/>
                  </a:schemeClr>
                  <a:schemeClr val="dk2">
                    <a:tint val="96000"/>
                    <a:hueMod val="88000"/>
                    <a:satMod val="140000"/>
                    <a:lumMod val="132000"/>
                  </a:schemeClr>
                </a:duotone>
              </a:blip>
              <a:srcRect/>
              <a:stretch>
                <a:fillRect l="-16667" r="-16667"/>
              </a:stretch>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5" name="Oval 14"/>
            <p:cNvSpPr/>
            <p:nvPr/>
          </p:nvSpPr>
          <p:spPr>
            <a:xfrm>
              <a:off x="5689832" y="-2022"/>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Oval 16"/>
            <p:cNvSpPr/>
            <p:nvPr/>
          </p:nvSpPr>
          <p:spPr>
            <a:xfrm>
              <a:off x="-2266"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Oval 15"/>
            <p:cNvSpPr/>
            <p:nvPr/>
          </p:nvSpPr>
          <p:spPr>
            <a:xfrm>
              <a:off x="6299432" y="5868415"/>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8"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txBody>
            <a:bodyPr/>
            <a:lstStyle/>
            <a:p>
              <a:endParaRPr lang="en-US"/>
            </a:p>
          </p:txBody>
        </p:sp>
        <p:sp>
          <p:nvSpPr>
            <p:cNvPr id="26" name="Freeform 25"/>
            <p:cNvSpPr/>
            <p:nvPr/>
          </p:nvSpPr>
          <p:spPr bwMode="gray">
            <a:xfrm>
              <a:off x="485023" y="1856958"/>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txBody>
            <a:bodyPr/>
            <a:lstStyle/>
            <a:p>
              <a:endParaRPr lang="en-US"/>
            </a:p>
          </p:txBody>
        </p:sp>
        <p:sp>
          <p:nvSpPr>
            <p:cNvPr id="27" name="Freeform 5"/>
            <p:cNvSpPr>
              <a:spLocks noEditPoints="1"/>
            </p:cNvSpPr>
            <p:nvPr/>
          </p:nvSpPr>
          <p:spPr bwMode="gray">
            <a:xfrm>
              <a:off x="0" y="508"/>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txBody>
            <a:bodyPr/>
            <a:lstStyle/>
            <a:p>
              <a:endParaRPr lang="en-US"/>
            </a:p>
          </p:txBody>
        </p:sp>
      </p:grpSp>
      <p:sp>
        <p:nvSpPr>
          <p:cNvPr id="2" name="Title Placeholder 1"/>
          <p:cNvSpPr>
            <a:spLocks noGrp="1"/>
          </p:cNvSpPr>
          <p:nvPr>
            <p:ph type="title"/>
          </p:nvPr>
        </p:nvSpPr>
        <p:spPr bwMode="gray">
          <a:xfrm>
            <a:off x="866441" y="927099"/>
            <a:ext cx="6345260" cy="709865"/>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66441" y="2489201"/>
            <a:ext cx="6345260" cy="353059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60111" y="6377097"/>
            <a:ext cx="990599" cy="228659"/>
          </a:xfrm>
          <a:prstGeom prst="rect">
            <a:avLst/>
          </a:prstGeom>
        </p:spPr>
        <p:txBody>
          <a:bodyPr vert="horz" lIns="91440" tIns="45720" rIns="91440" bIns="45720" rtlCol="0" anchor="t" anchorCtr="0"/>
          <a:lstStyle>
            <a:lvl1pPr algn="r">
              <a:defRPr sz="900" b="1" i="0">
                <a:solidFill>
                  <a:schemeClr val="accent1"/>
                </a:solidFill>
              </a:defRPr>
            </a:lvl1pPr>
          </a:lstStyle>
          <a:p>
            <a:fld id="{94EBEC99-BF0C-402D-B97E-F8E1AF59CFF3}" type="datetimeFigureOut">
              <a:rPr lang="en-US" smtClean="0"/>
              <a:t>12/7/2025</a:t>
            </a:fld>
            <a:endParaRPr lang="en-US"/>
          </a:p>
        </p:txBody>
      </p:sp>
      <p:sp>
        <p:nvSpPr>
          <p:cNvPr id="5" name="Footer Placeholder 4"/>
          <p:cNvSpPr>
            <a:spLocks noGrp="1"/>
          </p:cNvSpPr>
          <p:nvPr>
            <p:ph type="ftr" sz="quarter" idx="3"/>
          </p:nvPr>
        </p:nvSpPr>
        <p:spPr>
          <a:xfrm>
            <a:off x="590842" y="6373195"/>
            <a:ext cx="3859795" cy="228659"/>
          </a:xfrm>
          <a:prstGeom prst="rect">
            <a:avLst/>
          </a:prstGeom>
        </p:spPr>
        <p:txBody>
          <a:bodyPr vert="horz" lIns="91440" tIns="45720" rIns="91440" bIns="45720" rtlCol="0" anchor="b"/>
          <a:lstStyle>
            <a:lvl1pPr algn="l">
              <a:defRPr sz="900" b="1" i="0">
                <a:solidFill>
                  <a:schemeClr val="accent1"/>
                </a:solidFill>
              </a:defRPr>
            </a:lvl1pPr>
          </a:lstStyle>
          <a:p>
            <a:endParaRPr lang="en-US"/>
          </a:p>
        </p:txBody>
      </p:sp>
      <p:sp>
        <p:nvSpPr>
          <p:cNvPr id="29" name="Rectangle 2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3"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881DCC3F-1DDB-47CB-B47B-795CEAAAEDF4}" type="slidenum">
              <a:rPr lang="en-US" smtClean="0"/>
              <a:t>‹#›</a:t>
            </a:fld>
            <a:endParaRPr lang="en-US"/>
          </a:p>
        </p:txBody>
      </p:sp>
    </p:spTree>
    <p:extLst>
      <p:ext uri="{BB962C8B-B14F-4D97-AF65-F5344CB8AC3E}">
        <p14:creationId xmlns:p14="http://schemas.microsoft.com/office/powerpoint/2010/main" val="2929783391"/>
      </p:ext>
    </p:extLst>
  </p:cSld>
  <p:clrMap bg1="lt1" tx1="dk1" bg2="lt2" tx2="dk2" accent1="accent1" accent2="accent2" accent3="accent3" accent4="accent4" accent5="accent5" accent6="accent6" hlink="hlink" folHlink="folHlink"/>
  <p:sldLayoutIdLst>
    <p:sldLayoutId id="2147483837" r:id="rId1"/>
    <p:sldLayoutId id="2147483838" r:id="rId2"/>
    <p:sldLayoutId id="2147483839" r:id="rId3"/>
    <p:sldLayoutId id="2147483840" r:id="rId4"/>
    <p:sldLayoutId id="2147483841" r:id="rId5"/>
    <p:sldLayoutId id="2147483842" r:id="rId6"/>
    <p:sldLayoutId id="2147483843" r:id="rId7"/>
    <p:sldLayoutId id="2147483844" r:id="rId8"/>
    <p:sldLayoutId id="2147483845" r:id="rId9"/>
    <p:sldLayoutId id="2147483846" r:id="rId10"/>
    <p:sldLayoutId id="2147483847" r:id="rId11"/>
    <p:sldLayoutId id="2147483848" r:id="rId12"/>
    <p:sldLayoutId id="2147483849" r:id="rId13"/>
    <p:sldLayoutId id="2147483850" r:id="rId14"/>
    <p:sldLayoutId id="2147483851" r:id="rId15"/>
    <p:sldLayoutId id="2147483852" r:id="rId16"/>
    <p:sldLayoutId id="2147483853"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4FFC981F-E1EE-4A68-B525-92AD237FE00D}" type="datetimeFigureOut">
              <a:rPr lang="en-US" smtClean="0"/>
              <a:t>12/7/2025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A950E40F-4A87-4489-9871-7B6489274F02}" type="slidenum">
              <a:rPr lang="en-US" smtClean="0"/>
              <a:t>‹#›</a:t>
            </a:fld>
            <a:endParaRPr lang="en-US"/>
          </a:p>
        </p:txBody>
      </p:sp>
    </p:spTree>
    <p:extLst>
      <p:ext uri="{BB962C8B-B14F-4D97-AF65-F5344CB8AC3E}">
        <p14:creationId xmlns:p14="http://schemas.microsoft.com/office/powerpoint/2010/main" val="1930657150"/>
      </p:ext>
    </p:extLst>
  </p:cSld>
  <p:clrMap bg1="dk1" tx1="lt1" bg2="dk2" tx2="lt2" accent1="accent1" accent2="accent2" accent3="accent3" accent4="accent4" accent5="accent5" accent6="accent6" hlink="hlink" folHlink="folHlink"/>
  <p:sldLayoutIdLst>
    <p:sldLayoutId id="2147483867" r:id="rId1"/>
    <p:sldLayoutId id="2147483868" r:id="rId2"/>
    <p:sldLayoutId id="2147483869" r:id="rId3"/>
    <p:sldLayoutId id="2147483870" r:id="rId4"/>
    <p:sldLayoutId id="2147483871" r:id="rId5"/>
    <p:sldLayoutId id="2147483872" r:id="rId6"/>
    <p:sldLayoutId id="2147483873" r:id="rId7"/>
    <p:sldLayoutId id="2147483874" r:id="rId8"/>
    <p:sldLayoutId id="2147483875" r:id="rId9"/>
    <p:sldLayoutId id="2147483876" r:id="rId10"/>
    <p:sldLayoutId id="214748387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DFD630D-634F-422B-9CBB-FFDA9080E680}" type="datetimeFigureOut">
              <a:rPr lang="en-US" smtClean="0"/>
              <a:t>12/7/2025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B3CF89D-E721-4B2A-B3A5-6B2E0524FED6}" type="slidenum">
              <a:rPr lang="en-US" smtClean="0"/>
              <a:t>‹#›</a:t>
            </a:fld>
            <a:endParaRPr lang="en-US"/>
          </a:p>
        </p:txBody>
      </p:sp>
    </p:spTree>
    <p:extLst>
      <p:ext uri="{BB962C8B-B14F-4D97-AF65-F5344CB8AC3E}">
        <p14:creationId xmlns:p14="http://schemas.microsoft.com/office/powerpoint/2010/main" val="802975760"/>
      </p:ext>
    </p:extLst>
  </p:cSld>
  <p:clrMap bg1="lt1" tx1="dk1" bg2="lt2" tx2="dk2" accent1="accent1" accent2="accent2" accent3="accent3" accent4="accent4" accent5="accent5" accent6="accent6" hlink="hlink" folHlink="folHlink"/>
  <p:sldLayoutIdLst>
    <p:sldLayoutId id="2147483879" r:id="rId1"/>
    <p:sldLayoutId id="2147483880" r:id="rId2"/>
    <p:sldLayoutId id="2147483881" r:id="rId3"/>
    <p:sldLayoutId id="2147483882" r:id="rId4"/>
    <p:sldLayoutId id="2147483883" r:id="rId5"/>
    <p:sldLayoutId id="2147483884" r:id="rId6"/>
    <p:sldLayoutId id="2147483885" r:id="rId7"/>
    <p:sldLayoutId id="2147483886" r:id="rId8"/>
    <p:sldLayoutId id="2147483887" r:id="rId9"/>
    <p:sldLayoutId id="2147483888" r:id="rId10"/>
    <p:sldLayoutId id="21474838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0746682-CA3F-37FD-2845-10157DC77E5F}"/>
              </a:ext>
            </a:extLst>
          </p:cNvPr>
          <p:cNvSpPr/>
          <p:nvPr/>
        </p:nvSpPr>
        <p:spPr>
          <a:xfrm>
            <a:off x="0" y="0"/>
            <a:ext cx="9144000" cy="6858000"/>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Tree>
    <p:extLst>
      <p:ext uri="{BB962C8B-B14F-4D97-AF65-F5344CB8AC3E}">
        <p14:creationId xmlns:p14="http://schemas.microsoft.com/office/powerpoint/2010/main" val="4405397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Discover Life-Altering Scriptures | Abide">
            <a:extLst>
              <a:ext uri="{FF2B5EF4-FFF2-40B4-BE49-F238E27FC236}">
                <a16:creationId xmlns:a16="http://schemas.microsoft.com/office/drawing/2014/main" id="{F15CB0D8-93F0-CB4C-3EE6-A72BF69645DE}"/>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a:stretch>
            <a:fillRect/>
          </a:stretch>
        </p:blipFill>
        <p:spPr bwMode="auto">
          <a:xfrm>
            <a:off x="0" y="802820"/>
            <a:ext cx="9144000" cy="5761264"/>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E6DEEFCF-EE72-F5EE-2770-83568E2328FE}"/>
              </a:ext>
            </a:extLst>
          </p:cNvPr>
          <p:cNvSpPr>
            <a:spLocks noGrp="1"/>
          </p:cNvSpPr>
          <p:nvPr>
            <p:ph type="title"/>
          </p:nvPr>
        </p:nvSpPr>
        <p:spPr>
          <a:xfrm rot="175267">
            <a:off x="1649186" y="998764"/>
            <a:ext cx="5845628" cy="2887436"/>
          </a:xfrm>
        </p:spPr>
        <p:txBody>
          <a:bodyPr>
            <a:prstTxWarp prst="textSlantUp">
              <a:avLst>
                <a:gd name="adj" fmla="val 14648"/>
              </a:avLst>
            </a:prstTxWarp>
          </a:bodyPr>
          <a:lstStyle/>
          <a:p>
            <a:pPr algn="ctr"/>
            <a:r>
              <a:rPr lang="en-US" sz="6600" b="1" dirty="0">
                <a:ln w="3175">
                  <a:solidFill>
                    <a:schemeClr val="bg1"/>
                  </a:solidFill>
                </a:ln>
                <a:solidFill>
                  <a:srgbClr val="0070C0"/>
                </a:solidFill>
                <a:effectLst>
                  <a:outerShdw blurRad="50800" dist="38100" dir="2700000" algn="tl" rotWithShape="0">
                    <a:prstClr val="black">
                      <a:alpha val="40000"/>
                    </a:prstClr>
                  </a:outerShdw>
                </a:effectLst>
                <a:latin typeface="+mn-lt"/>
              </a:rPr>
              <a:t>Doctrine</a:t>
            </a:r>
            <a:r>
              <a:rPr lang="en-US" b="1" dirty="0">
                <a:ln w="3175">
                  <a:solidFill>
                    <a:schemeClr val="bg1"/>
                  </a:solidFill>
                </a:ln>
                <a:solidFill>
                  <a:srgbClr val="0070C0"/>
                </a:solidFill>
                <a:effectLst>
                  <a:outerShdw blurRad="50800" dist="38100" dir="2700000" algn="tl" rotWithShape="0">
                    <a:prstClr val="black">
                      <a:alpha val="40000"/>
                    </a:prstClr>
                  </a:outerShdw>
                </a:effectLst>
                <a:latin typeface="+mn-lt"/>
              </a:rPr>
              <a:t> </a:t>
            </a:r>
            <a:br>
              <a:rPr lang="en-US" b="1" dirty="0">
                <a:ln w="3175">
                  <a:solidFill>
                    <a:schemeClr val="bg1"/>
                  </a:solidFill>
                </a:ln>
                <a:solidFill>
                  <a:srgbClr val="0070C0"/>
                </a:solidFill>
                <a:effectLst>
                  <a:outerShdw blurRad="50800" dist="38100" dir="2700000" algn="tl" rotWithShape="0">
                    <a:prstClr val="black">
                      <a:alpha val="40000"/>
                    </a:prstClr>
                  </a:outerShdw>
                </a:effectLst>
                <a:latin typeface="+mn-lt"/>
              </a:rPr>
            </a:br>
            <a:r>
              <a:rPr lang="en-US" b="1" dirty="0">
                <a:ln w="3175">
                  <a:solidFill>
                    <a:schemeClr val="bg1"/>
                  </a:solidFill>
                </a:ln>
                <a:solidFill>
                  <a:srgbClr val="0070C0"/>
                </a:solidFill>
                <a:effectLst>
                  <a:outerShdw blurRad="50800" dist="38100" dir="2700000" algn="tl" rotWithShape="0">
                    <a:prstClr val="black">
                      <a:alpha val="40000"/>
                    </a:prstClr>
                  </a:outerShdw>
                </a:effectLst>
                <a:latin typeface="+mn-lt"/>
              </a:rPr>
              <a:t>That Makes Us </a:t>
            </a:r>
            <a:br>
              <a:rPr lang="en-US" b="1" dirty="0">
                <a:ln w="3175">
                  <a:solidFill>
                    <a:schemeClr val="bg1"/>
                  </a:solidFill>
                </a:ln>
                <a:solidFill>
                  <a:srgbClr val="0070C0"/>
                </a:solidFill>
                <a:effectLst>
                  <a:outerShdw blurRad="50800" dist="38100" dir="2700000" algn="tl" rotWithShape="0">
                    <a:prstClr val="black">
                      <a:alpha val="40000"/>
                    </a:prstClr>
                  </a:outerShdw>
                </a:effectLst>
                <a:latin typeface="+mn-lt"/>
              </a:rPr>
            </a:br>
            <a:r>
              <a:rPr lang="en-US" sz="6600" b="1" dirty="0">
                <a:ln w="3175">
                  <a:solidFill>
                    <a:schemeClr val="bg1"/>
                  </a:solidFill>
                </a:ln>
                <a:solidFill>
                  <a:srgbClr val="0070C0"/>
                </a:solidFill>
                <a:effectLst>
                  <a:outerShdw blurRad="50800" dist="38100" dir="2700000" algn="tl" rotWithShape="0">
                    <a:prstClr val="black">
                      <a:alpha val="40000"/>
                    </a:prstClr>
                  </a:outerShdw>
                </a:effectLst>
                <a:latin typeface="+mn-lt"/>
              </a:rPr>
              <a:t>Different</a:t>
            </a:r>
            <a:endParaRPr lang="en-US" b="1" dirty="0">
              <a:ln w="3175">
                <a:solidFill>
                  <a:schemeClr val="bg1"/>
                </a:solidFill>
              </a:ln>
              <a:solidFill>
                <a:srgbClr val="0070C0"/>
              </a:solidFill>
              <a:effectLst>
                <a:outerShdw blurRad="50800" dist="38100" dir="2700000" algn="tl" rotWithShape="0">
                  <a:prstClr val="black">
                    <a:alpha val="40000"/>
                  </a:prstClr>
                </a:outerShdw>
              </a:effectLst>
              <a:latin typeface="+mn-lt"/>
            </a:endParaRPr>
          </a:p>
        </p:txBody>
      </p:sp>
      <p:sp>
        <p:nvSpPr>
          <p:cNvPr id="3" name="Rectangle 2">
            <a:extLst>
              <a:ext uri="{FF2B5EF4-FFF2-40B4-BE49-F238E27FC236}">
                <a16:creationId xmlns:a16="http://schemas.microsoft.com/office/drawing/2014/main" id="{DBD00220-A4EB-585A-ABA0-4BB3BA57C527}"/>
              </a:ext>
            </a:extLst>
          </p:cNvPr>
          <p:cNvSpPr/>
          <p:nvPr/>
        </p:nvSpPr>
        <p:spPr>
          <a:xfrm>
            <a:off x="1445078" y="4498583"/>
            <a:ext cx="6253843" cy="1738932"/>
          </a:xfrm>
          <a:prstGeom prst="rect">
            <a:avLst/>
          </a:prstGeom>
          <a:solidFill>
            <a:schemeClr val="accent4">
              <a:lumMod val="20000"/>
              <a:lumOff val="80000"/>
            </a:schemeClr>
          </a:solidFill>
          <a:ln>
            <a:solidFill>
              <a:schemeClr val="bg1"/>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4" name="TextBox 3">
            <a:extLst>
              <a:ext uri="{FF2B5EF4-FFF2-40B4-BE49-F238E27FC236}">
                <a16:creationId xmlns:a16="http://schemas.microsoft.com/office/drawing/2014/main" id="{7CF3C0FC-8DAC-1A02-04D5-8204AAF40E01}"/>
              </a:ext>
            </a:extLst>
          </p:cNvPr>
          <p:cNvSpPr txBox="1"/>
          <p:nvPr/>
        </p:nvSpPr>
        <p:spPr>
          <a:xfrm>
            <a:off x="1785257" y="4659086"/>
            <a:ext cx="5551714" cy="1323439"/>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How Christians Should View Modern Day Israel</a:t>
            </a:r>
          </a:p>
        </p:txBody>
      </p:sp>
    </p:spTree>
    <p:extLst>
      <p:ext uri="{BB962C8B-B14F-4D97-AF65-F5344CB8AC3E}">
        <p14:creationId xmlns:p14="http://schemas.microsoft.com/office/powerpoint/2010/main" val="798840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48FB5BB-917D-E6A6-E5FC-A1AB0BB9AA0D}"/>
              </a:ext>
            </a:extLst>
          </p:cNvPr>
          <p:cNvSpPr>
            <a:spLocks noGrp="1"/>
          </p:cNvSpPr>
          <p:nvPr>
            <p:ph type="title"/>
          </p:nvPr>
        </p:nvSpPr>
        <p:spPr/>
        <p:txBody>
          <a:bodyPr/>
          <a:lstStyle/>
          <a:p>
            <a:pPr algn="ctr"/>
            <a:r>
              <a:rPr lang="en-US" b="1" dirty="0">
                <a:latin typeface="+mn-lt"/>
              </a:rPr>
              <a:t>The Israel of Premillennialism</a:t>
            </a:r>
          </a:p>
        </p:txBody>
      </p:sp>
      <p:sp>
        <p:nvSpPr>
          <p:cNvPr id="3" name="Content Placeholder 2">
            <a:extLst>
              <a:ext uri="{FF2B5EF4-FFF2-40B4-BE49-F238E27FC236}">
                <a16:creationId xmlns:a16="http://schemas.microsoft.com/office/drawing/2014/main" id="{B2ADEB07-3745-08C8-3391-B4C30BFB7B3F}"/>
              </a:ext>
            </a:extLst>
          </p:cNvPr>
          <p:cNvSpPr>
            <a:spLocks noGrp="1"/>
          </p:cNvSpPr>
          <p:nvPr>
            <p:ph idx="1"/>
          </p:nvPr>
        </p:nvSpPr>
        <p:spPr/>
        <p:txBody>
          <a:bodyPr>
            <a:normAutofit fontScale="92500"/>
          </a:bodyPr>
          <a:lstStyle/>
          <a:p>
            <a:pPr marL="0" indent="0">
              <a:buNone/>
            </a:pPr>
            <a:r>
              <a:rPr lang="en-US" sz="3200" dirty="0"/>
              <a:t>“God is not finished with the Jewish nation, nor with the land which He gave them to possess fully… the Jews are the physical descendants of Israel, that they will as a nation turn to Christ, and also that they will occupy the central place in the millennial age when Jesus Christ personally brings to this earth universal peace, prosperity, and justice.” </a:t>
            </a:r>
          </a:p>
          <a:p>
            <a:pPr marL="0" indent="0" algn="r">
              <a:buNone/>
            </a:pPr>
            <a:r>
              <a:rPr lang="en-US" dirty="0"/>
              <a:t>Richard W. </a:t>
            </a:r>
            <a:r>
              <a:rPr lang="en-US" dirty="0" err="1"/>
              <a:t>DeHann</a:t>
            </a:r>
            <a:r>
              <a:rPr lang="en-US" dirty="0"/>
              <a:t>, </a:t>
            </a:r>
            <a:br>
              <a:rPr lang="en-US" dirty="0"/>
            </a:br>
            <a:r>
              <a:rPr lang="en-US" dirty="0"/>
              <a:t>“Israel and the Nations in Prophecy”</a:t>
            </a:r>
          </a:p>
          <a:p>
            <a:endParaRPr lang="en-US" dirty="0"/>
          </a:p>
        </p:txBody>
      </p:sp>
    </p:spTree>
    <p:extLst>
      <p:ext uri="{BB962C8B-B14F-4D97-AF65-F5344CB8AC3E}">
        <p14:creationId xmlns:p14="http://schemas.microsoft.com/office/powerpoint/2010/main" val="2603783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B1EF1-54D9-F1A2-B294-9F0C9C142FB9}"/>
              </a:ext>
            </a:extLst>
          </p:cNvPr>
          <p:cNvSpPr>
            <a:spLocks noGrp="1"/>
          </p:cNvSpPr>
          <p:nvPr>
            <p:ph type="title"/>
          </p:nvPr>
        </p:nvSpPr>
        <p:spPr/>
        <p:txBody>
          <a:bodyPr/>
          <a:lstStyle/>
          <a:p>
            <a:pPr algn="ctr"/>
            <a:r>
              <a:rPr lang="en-US" b="1" dirty="0">
                <a:latin typeface="+mn-lt"/>
              </a:rPr>
              <a:t>Genesis 12:1-3</a:t>
            </a:r>
          </a:p>
        </p:txBody>
      </p:sp>
      <p:sp>
        <p:nvSpPr>
          <p:cNvPr id="3" name="Content Placeholder 2">
            <a:extLst>
              <a:ext uri="{FF2B5EF4-FFF2-40B4-BE49-F238E27FC236}">
                <a16:creationId xmlns:a16="http://schemas.microsoft.com/office/drawing/2014/main" id="{B74FE207-8EE4-61E6-9819-BA02386254D3}"/>
              </a:ext>
            </a:extLst>
          </p:cNvPr>
          <p:cNvSpPr>
            <a:spLocks noGrp="1"/>
          </p:cNvSpPr>
          <p:nvPr>
            <p:ph idx="1"/>
          </p:nvPr>
        </p:nvSpPr>
        <p:spPr>
          <a:xfrm>
            <a:off x="628650" y="1825624"/>
            <a:ext cx="7886700" cy="4667249"/>
          </a:xfrm>
        </p:spPr>
        <p:txBody>
          <a:bodyPr>
            <a:normAutofit/>
          </a:bodyPr>
          <a:lstStyle/>
          <a:p>
            <a:pPr marL="514350" indent="-514350">
              <a:buFont typeface="+mj-lt"/>
              <a:buAutoNum type="arabicPeriod"/>
            </a:pPr>
            <a:r>
              <a:rPr lang="en-US" sz="3000" dirty="0"/>
              <a:t>Now the Lord had said to Abram: “Get out of your country, from your family and from your father’s house, to a land that I will show you. </a:t>
            </a:r>
          </a:p>
          <a:p>
            <a:pPr marL="514350" indent="-514350">
              <a:buFont typeface="+mj-lt"/>
              <a:buAutoNum type="arabicPeriod"/>
            </a:pPr>
            <a:r>
              <a:rPr lang="en-US" sz="3000" dirty="0"/>
              <a:t>I will make you a great nation; I will bless you and make your name great; and you shall be a blessing. </a:t>
            </a:r>
          </a:p>
          <a:p>
            <a:pPr marL="514350" indent="-514350">
              <a:buFont typeface="+mj-lt"/>
              <a:buAutoNum type="arabicPeriod"/>
            </a:pPr>
            <a:r>
              <a:rPr lang="en-US" sz="3000" dirty="0"/>
              <a:t>I will bless those who bless you, and I will curse him who curses you; and in you all the families of the earth shall be blessed.” </a:t>
            </a:r>
          </a:p>
        </p:txBody>
      </p:sp>
    </p:spTree>
    <p:extLst>
      <p:ext uri="{BB962C8B-B14F-4D97-AF65-F5344CB8AC3E}">
        <p14:creationId xmlns:p14="http://schemas.microsoft.com/office/powerpoint/2010/main" val="11871894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2A034-0815-0FDF-1421-6B19471FEC61}"/>
              </a:ext>
            </a:extLst>
          </p:cNvPr>
          <p:cNvSpPr>
            <a:spLocks noGrp="1"/>
          </p:cNvSpPr>
          <p:nvPr>
            <p:ph type="title"/>
          </p:nvPr>
        </p:nvSpPr>
        <p:spPr/>
        <p:txBody>
          <a:bodyPr/>
          <a:lstStyle/>
          <a:p>
            <a:pPr algn="ctr"/>
            <a:r>
              <a:rPr lang="en-US" b="1" dirty="0">
                <a:latin typeface="+mn-lt"/>
              </a:rPr>
              <a:t>These Promises Were Fulfilled</a:t>
            </a:r>
          </a:p>
        </p:txBody>
      </p:sp>
      <p:sp>
        <p:nvSpPr>
          <p:cNvPr id="3" name="Content Placeholder 2">
            <a:extLst>
              <a:ext uri="{FF2B5EF4-FFF2-40B4-BE49-F238E27FC236}">
                <a16:creationId xmlns:a16="http://schemas.microsoft.com/office/drawing/2014/main" id="{7C8913A1-8058-0A3D-540C-E80F16EB7E20}"/>
              </a:ext>
            </a:extLst>
          </p:cNvPr>
          <p:cNvSpPr>
            <a:spLocks noGrp="1"/>
          </p:cNvSpPr>
          <p:nvPr>
            <p:ph idx="1"/>
          </p:nvPr>
        </p:nvSpPr>
        <p:spPr/>
        <p:txBody>
          <a:bodyPr>
            <a:normAutofit/>
          </a:bodyPr>
          <a:lstStyle/>
          <a:p>
            <a:r>
              <a:rPr lang="en-US" sz="3200" b="1" dirty="0"/>
              <a:t>Nation Promise </a:t>
            </a:r>
            <a:r>
              <a:rPr lang="en-US" sz="3200" dirty="0"/>
              <a:t>- </a:t>
            </a:r>
            <a:r>
              <a:rPr lang="en-US" sz="3200" dirty="0">
                <a:solidFill>
                  <a:srgbClr val="C00000"/>
                </a:solidFill>
              </a:rPr>
              <a:t>Ex. 1:7; Deut. 26:5</a:t>
            </a:r>
          </a:p>
          <a:p>
            <a:r>
              <a:rPr lang="en-US" sz="3200" b="1" dirty="0"/>
              <a:t>Land Promise </a:t>
            </a:r>
            <a:r>
              <a:rPr lang="en-US" sz="3200" dirty="0"/>
              <a:t>- </a:t>
            </a:r>
            <a:r>
              <a:rPr lang="en-US" sz="3200" dirty="0">
                <a:solidFill>
                  <a:srgbClr val="C00000"/>
                </a:solidFill>
              </a:rPr>
              <a:t>Josh. 21:43-45</a:t>
            </a:r>
          </a:p>
          <a:p>
            <a:r>
              <a:rPr lang="en-US" sz="3200" b="1" dirty="0"/>
              <a:t>Seed Promise </a:t>
            </a:r>
            <a:r>
              <a:rPr lang="en-US" sz="3200" dirty="0"/>
              <a:t>- </a:t>
            </a:r>
            <a:r>
              <a:rPr lang="en-US" sz="3200" dirty="0">
                <a:solidFill>
                  <a:srgbClr val="C00000"/>
                </a:solidFill>
              </a:rPr>
              <a:t>Gal. 3:16; Acts 3:25-26</a:t>
            </a:r>
          </a:p>
        </p:txBody>
      </p:sp>
    </p:spTree>
    <p:extLst>
      <p:ext uri="{BB962C8B-B14F-4D97-AF65-F5344CB8AC3E}">
        <p14:creationId xmlns:p14="http://schemas.microsoft.com/office/powerpoint/2010/main" val="36457294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091696-5AF1-99F7-2C96-D27C43949BC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3356FD8-9954-1256-916D-C7BAF68430C4}"/>
              </a:ext>
            </a:extLst>
          </p:cNvPr>
          <p:cNvSpPr>
            <a:spLocks noGrp="1"/>
          </p:cNvSpPr>
          <p:nvPr>
            <p:ph type="title"/>
          </p:nvPr>
        </p:nvSpPr>
        <p:spPr/>
        <p:txBody>
          <a:bodyPr>
            <a:normAutofit/>
          </a:bodyPr>
          <a:lstStyle/>
          <a:p>
            <a:pPr algn="ctr"/>
            <a:r>
              <a:rPr lang="en-US" sz="4000" b="1" dirty="0">
                <a:latin typeface="+mn-lt"/>
              </a:rPr>
              <a:t>God’s Covenant Was Conditional</a:t>
            </a:r>
          </a:p>
        </p:txBody>
      </p:sp>
      <p:sp>
        <p:nvSpPr>
          <p:cNvPr id="3" name="Content Placeholder 2">
            <a:extLst>
              <a:ext uri="{FF2B5EF4-FFF2-40B4-BE49-F238E27FC236}">
                <a16:creationId xmlns:a16="http://schemas.microsoft.com/office/drawing/2014/main" id="{3D8871D2-3B14-54F2-D339-7A63C498ED50}"/>
              </a:ext>
            </a:extLst>
          </p:cNvPr>
          <p:cNvSpPr>
            <a:spLocks noGrp="1"/>
          </p:cNvSpPr>
          <p:nvPr>
            <p:ph idx="1"/>
          </p:nvPr>
        </p:nvSpPr>
        <p:spPr>
          <a:xfrm>
            <a:off x="628650" y="2100943"/>
            <a:ext cx="7886700" cy="4076020"/>
          </a:xfrm>
        </p:spPr>
        <p:txBody>
          <a:bodyPr>
            <a:normAutofit/>
          </a:bodyPr>
          <a:lstStyle/>
          <a:p>
            <a:r>
              <a:rPr lang="en-US" sz="3200" b="1" dirty="0"/>
              <a:t>Deuteronomy 28:63-65; 29:24-28</a:t>
            </a:r>
          </a:p>
        </p:txBody>
      </p:sp>
    </p:spTree>
    <p:extLst>
      <p:ext uri="{BB962C8B-B14F-4D97-AF65-F5344CB8AC3E}">
        <p14:creationId xmlns:p14="http://schemas.microsoft.com/office/powerpoint/2010/main" val="8190101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05BC5E-EBA6-42EE-34A2-3C06BF79136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756A91-B482-E8A3-407A-AB3DC7C62D44}"/>
              </a:ext>
            </a:extLst>
          </p:cNvPr>
          <p:cNvSpPr>
            <a:spLocks noGrp="1"/>
          </p:cNvSpPr>
          <p:nvPr>
            <p:ph type="title"/>
          </p:nvPr>
        </p:nvSpPr>
        <p:spPr/>
        <p:txBody>
          <a:bodyPr>
            <a:normAutofit/>
          </a:bodyPr>
          <a:lstStyle/>
          <a:p>
            <a:pPr algn="ctr"/>
            <a:r>
              <a:rPr lang="en-US" b="1" dirty="0">
                <a:latin typeface="+mn-lt"/>
              </a:rPr>
              <a:t>Israel Lost Their Status When They Rejected Jesus</a:t>
            </a:r>
          </a:p>
        </p:txBody>
      </p:sp>
      <p:sp>
        <p:nvSpPr>
          <p:cNvPr id="3" name="Content Placeholder 2">
            <a:extLst>
              <a:ext uri="{FF2B5EF4-FFF2-40B4-BE49-F238E27FC236}">
                <a16:creationId xmlns:a16="http://schemas.microsoft.com/office/drawing/2014/main" id="{FC349AC8-21BF-31E0-C787-93E68E474EAD}"/>
              </a:ext>
            </a:extLst>
          </p:cNvPr>
          <p:cNvSpPr>
            <a:spLocks noGrp="1"/>
          </p:cNvSpPr>
          <p:nvPr>
            <p:ph idx="1"/>
          </p:nvPr>
        </p:nvSpPr>
        <p:spPr>
          <a:xfrm>
            <a:off x="628650" y="2242457"/>
            <a:ext cx="7886700" cy="3934506"/>
          </a:xfrm>
        </p:spPr>
        <p:txBody>
          <a:bodyPr>
            <a:normAutofit/>
          </a:bodyPr>
          <a:lstStyle/>
          <a:p>
            <a:r>
              <a:rPr lang="en-US" sz="3200" b="1" dirty="0"/>
              <a:t>Matthew 21:33-44</a:t>
            </a:r>
          </a:p>
          <a:p>
            <a:r>
              <a:rPr lang="en-US" sz="3200" b="1" dirty="0"/>
              <a:t>Matthew 23:29-38</a:t>
            </a:r>
          </a:p>
          <a:p>
            <a:endParaRPr lang="en-US" sz="3200" b="1" dirty="0">
              <a:solidFill>
                <a:srgbClr val="C00000"/>
              </a:solidFill>
            </a:endParaRPr>
          </a:p>
          <a:p>
            <a:r>
              <a:rPr lang="en-US" sz="3200" b="1" dirty="0"/>
              <a:t>Their kingdom would be given to another nation and their house would be left to them desolate. </a:t>
            </a:r>
            <a:endParaRPr lang="en-US" sz="3200" dirty="0"/>
          </a:p>
        </p:txBody>
      </p:sp>
    </p:spTree>
    <p:extLst>
      <p:ext uri="{BB962C8B-B14F-4D97-AF65-F5344CB8AC3E}">
        <p14:creationId xmlns:p14="http://schemas.microsoft.com/office/powerpoint/2010/main" val="12272509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F1157A-25A7-98EA-11EF-E58ADEF3A8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A57512-3655-31C0-1671-7752F806D3C3}"/>
              </a:ext>
            </a:extLst>
          </p:cNvPr>
          <p:cNvSpPr>
            <a:spLocks noGrp="1"/>
          </p:cNvSpPr>
          <p:nvPr>
            <p:ph type="title"/>
          </p:nvPr>
        </p:nvSpPr>
        <p:spPr/>
        <p:txBody>
          <a:bodyPr>
            <a:normAutofit/>
          </a:bodyPr>
          <a:lstStyle/>
          <a:p>
            <a:pPr algn="ctr"/>
            <a:r>
              <a:rPr lang="en-US" sz="3200" b="1" dirty="0">
                <a:latin typeface="+mn-lt"/>
              </a:rPr>
              <a:t>Who Are God’s Chosen People Today?</a:t>
            </a:r>
          </a:p>
        </p:txBody>
      </p:sp>
      <p:sp>
        <p:nvSpPr>
          <p:cNvPr id="3" name="Content Placeholder 2">
            <a:extLst>
              <a:ext uri="{FF2B5EF4-FFF2-40B4-BE49-F238E27FC236}">
                <a16:creationId xmlns:a16="http://schemas.microsoft.com/office/drawing/2014/main" id="{02F14ACC-E30E-C705-F5C7-114185335787}"/>
              </a:ext>
            </a:extLst>
          </p:cNvPr>
          <p:cNvSpPr>
            <a:spLocks noGrp="1"/>
          </p:cNvSpPr>
          <p:nvPr>
            <p:ph idx="1"/>
          </p:nvPr>
        </p:nvSpPr>
        <p:spPr>
          <a:xfrm>
            <a:off x="628650" y="2046513"/>
            <a:ext cx="7886700" cy="4130449"/>
          </a:xfrm>
        </p:spPr>
        <p:txBody>
          <a:bodyPr>
            <a:normAutofit/>
          </a:bodyPr>
          <a:lstStyle/>
          <a:p>
            <a:r>
              <a:rPr lang="en-US" sz="3200" dirty="0"/>
              <a:t>Israel was God’s chosen people - </a:t>
            </a:r>
            <a:r>
              <a:rPr lang="en-US" sz="3200" dirty="0">
                <a:solidFill>
                  <a:srgbClr val="C00000"/>
                </a:solidFill>
              </a:rPr>
              <a:t>Deut. 7:6</a:t>
            </a:r>
          </a:p>
          <a:p>
            <a:r>
              <a:rPr lang="en-US" sz="3200" dirty="0"/>
              <a:t>The church is today - </a:t>
            </a:r>
            <a:r>
              <a:rPr lang="en-US" sz="3200" dirty="0">
                <a:solidFill>
                  <a:srgbClr val="C00000"/>
                </a:solidFill>
              </a:rPr>
              <a:t>1 Peter 2:9</a:t>
            </a:r>
          </a:p>
          <a:p>
            <a:r>
              <a:rPr lang="en-US" sz="3200" dirty="0"/>
              <a:t>The church is the consummation of God’s promise to Abraham - </a:t>
            </a:r>
            <a:r>
              <a:rPr lang="en-US" sz="3200" dirty="0">
                <a:solidFill>
                  <a:srgbClr val="C00000"/>
                </a:solidFill>
              </a:rPr>
              <a:t>Gal. 3:27-29</a:t>
            </a:r>
          </a:p>
        </p:txBody>
      </p:sp>
    </p:spTree>
    <p:extLst>
      <p:ext uri="{BB962C8B-B14F-4D97-AF65-F5344CB8AC3E}">
        <p14:creationId xmlns:p14="http://schemas.microsoft.com/office/powerpoint/2010/main" val="40408654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0F214B-B347-2249-988E-3559E75B0E9D}"/>
            </a:ext>
          </a:extLst>
        </p:cNvPr>
        <p:cNvGrpSpPr/>
        <p:nvPr/>
      </p:nvGrpSpPr>
      <p:grpSpPr>
        <a:xfrm>
          <a:off x="0" y="0"/>
          <a:ext cx="0" cy="0"/>
          <a:chOff x="0" y="0"/>
          <a:chExt cx="0" cy="0"/>
        </a:xfrm>
      </p:grpSpPr>
    </p:spTree>
    <p:extLst>
      <p:ext uri="{BB962C8B-B14F-4D97-AF65-F5344CB8AC3E}">
        <p14:creationId xmlns:p14="http://schemas.microsoft.com/office/powerpoint/2010/main" val="266558786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2_Ion Boardroom">
  <a:themeElements>
    <a:clrScheme name="Ion Boardroom">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EC7F02AD-9687-440F-A9DF-FAA6F22270D7}"/>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3.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6890</TotalTime>
  <Words>299</Words>
  <Application>Microsoft Office PowerPoint</Application>
  <PresentationFormat>On-screen Show (4:3)</PresentationFormat>
  <Paragraphs>26</Paragraphs>
  <Slides>9</Slides>
  <Notes>2</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9</vt:i4>
      </vt:variant>
    </vt:vector>
  </HeadingPairs>
  <TitlesOfParts>
    <vt:vector size="19" baseType="lpstr">
      <vt:lpstr>Aptos</vt:lpstr>
      <vt:lpstr>Aptos Display</vt:lpstr>
      <vt:lpstr>Arial</vt:lpstr>
      <vt:lpstr>Calibri</vt:lpstr>
      <vt:lpstr>Century Gothic</vt:lpstr>
      <vt:lpstr>Times New Roman</vt:lpstr>
      <vt:lpstr>Wingdings 3</vt:lpstr>
      <vt:lpstr>2_Ion Boardroom</vt:lpstr>
      <vt:lpstr>1_Office Theme</vt:lpstr>
      <vt:lpstr>Office Theme</vt:lpstr>
      <vt:lpstr>PowerPoint Presentation</vt:lpstr>
      <vt:lpstr>Doctrine  That Makes Us  Different</vt:lpstr>
      <vt:lpstr>The Israel of Premillennialism</vt:lpstr>
      <vt:lpstr>Genesis 12:1-3</vt:lpstr>
      <vt:lpstr>These Promises Were Fulfilled</vt:lpstr>
      <vt:lpstr>God’s Covenant Was Conditional</vt:lpstr>
      <vt:lpstr>Israel Lost Their Status When They Rejected Jesus</vt:lpstr>
      <vt:lpstr>Who Are God’s Chosen People Today?</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296</cp:revision>
  <dcterms:created xsi:type="dcterms:W3CDTF">2008-03-16T18:22:36Z</dcterms:created>
  <dcterms:modified xsi:type="dcterms:W3CDTF">2025-12-07T22:36:24Z</dcterms:modified>
</cp:coreProperties>
</file>