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6" r:id="rId2"/>
    <p:sldMasterId id="2147483878" r:id="rId3"/>
  </p:sldMasterIdLst>
  <p:notesMasterIdLst>
    <p:notesMasterId r:id="rId11"/>
  </p:notesMasterIdLst>
  <p:sldIdLst>
    <p:sldId id="265" r:id="rId4"/>
    <p:sldId id="256" r:id="rId5"/>
    <p:sldId id="257" r:id="rId6"/>
    <p:sldId id="258" r:id="rId7"/>
    <p:sldId id="259" r:id="rId8"/>
    <p:sldId id="75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5"/>
            <p14:sldId id="256"/>
            <p14:sldId id="257"/>
            <p14:sldId id="258"/>
            <p14:sldId id="259"/>
            <p14:sldId id="758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101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DC2AB-50C8-425B-BB2E-371B3C097DC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28A9C0B-5B33-4711-AF54-51787B9010D6}">
      <dgm:prSet/>
      <dgm:spPr/>
      <dgm:t>
        <a:bodyPr/>
        <a:lstStyle/>
        <a:p>
          <a:r>
            <a:rPr lang="en-US" dirty="0"/>
            <a:t>Genesis 17:1-16</a:t>
          </a:r>
        </a:p>
      </dgm:t>
    </dgm:pt>
    <dgm:pt modelId="{4CBABA9C-96C9-4C66-9E27-EDA36DC93925}" type="parTrans" cxnId="{C4657076-7E65-4E85-A815-4B1F8F18E24C}">
      <dgm:prSet/>
      <dgm:spPr/>
      <dgm:t>
        <a:bodyPr/>
        <a:lstStyle/>
        <a:p>
          <a:endParaRPr lang="en-US"/>
        </a:p>
      </dgm:t>
    </dgm:pt>
    <dgm:pt modelId="{1C50658D-FB46-44F7-AECF-00E852B2BF72}" type="sibTrans" cxnId="{C4657076-7E65-4E85-A815-4B1F8F18E24C}">
      <dgm:prSet/>
      <dgm:spPr/>
      <dgm:t>
        <a:bodyPr/>
        <a:lstStyle/>
        <a:p>
          <a:endParaRPr lang="en-US"/>
        </a:p>
      </dgm:t>
    </dgm:pt>
    <dgm:pt modelId="{DE62F75E-62E9-4793-AC38-4990B679C3A7}">
      <dgm:prSet/>
      <dgm:spPr/>
      <dgm:t>
        <a:bodyPr/>
        <a:lstStyle/>
        <a:p>
          <a:r>
            <a:rPr lang="en-US"/>
            <a:t>Exodus 24:1-8</a:t>
          </a:r>
        </a:p>
      </dgm:t>
    </dgm:pt>
    <dgm:pt modelId="{CB19FE00-3FD4-4BC1-A0DB-1742A959E862}" type="parTrans" cxnId="{7C30B06D-9CB6-4B9E-9ED0-2E3FCA2A9A4A}">
      <dgm:prSet/>
      <dgm:spPr/>
      <dgm:t>
        <a:bodyPr/>
        <a:lstStyle/>
        <a:p>
          <a:endParaRPr lang="en-US"/>
        </a:p>
      </dgm:t>
    </dgm:pt>
    <dgm:pt modelId="{5157845D-9ADE-4C19-903B-B81A380D9953}" type="sibTrans" cxnId="{7C30B06D-9CB6-4B9E-9ED0-2E3FCA2A9A4A}">
      <dgm:prSet/>
      <dgm:spPr/>
      <dgm:t>
        <a:bodyPr/>
        <a:lstStyle/>
        <a:p>
          <a:endParaRPr lang="en-US"/>
        </a:p>
      </dgm:t>
    </dgm:pt>
    <dgm:pt modelId="{E24E0E56-1E1C-4981-8FC7-8D483968117C}">
      <dgm:prSet/>
      <dgm:spPr/>
      <dgm:t>
        <a:bodyPr/>
        <a:lstStyle/>
        <a:p>
          <a:r>
            <a:rPr lang="en-US"/>
            <a:t>Leviticus 12:1-3</a:t>
          </a:r>
        </a:p>
      </dgm:t>
    </dgm:pt>
    <dgm:pt modelId="{1E1F357B-FF13-4176-8D27-41D3870B677A}" type="parTrans" cxnId="{70B64D0C-7F35-47D3-85BC-55A3424FC77E}">
      <dgm:prSet/>
      <dgm:spPr/>
      <dgm:t>
        <a:bodyPr/>
        <a:lstStyle/>
        <a:p>
          <a:endParaRPr lang="en-US"/>
        </a:p>
      </dgm:t>
    </dgm:pt>
    <dgm:pt modelId="{0C27A488-74ED-4ADA-A703-D5236894F992}" type="sibTrans" cxnId="{70B64D0C-7F35-47D3-85BC-55A3424FC77E}">
      <dgm:prSet/>
      <dgm:spPr/>
      <dgm:t>
        <a:bodyPr/>
        <a:lstStyle/>
        <a:p>
          <a:endParaRPr lang="en-US"/>
        </a:p>
      </dgm:t>
    </dgm:pt>
    <dgm:pt modelId="{6B8501D1-5F02-491C-AE8E-D738A2082F58}" type="pres">
      <dgm:prSet presAssocID="{671DC2AB-50C8-425B-BB2E-371B3C097DC3}" presName="vert0" presStyleCnt="0">
        <dgm:presLayoutVars>
          <dgm:dir/>
          <dgm:animOne val="branch"/>
          <dgm:animLvl val="lvl"/>
        </dgm:presLayoutVars>
      </dgm:prSet>
      <dgm:spPr/>
    </dgm:pt>
    <dgm:pt modelId="{F86698D3-2565-4E23-8B30-0E1CE890065F}" type="pres">
      <dgm:prSet presAssocID="{028A9C0B-5B33-4711-AF54-51787B9010D6}" presName="thickLine" presStyleLbl="alignNode1" presStyleIdx="0" presStyleCnt="3"/>
      <dgm:spPr/>
    </dgm:pt>
    <dgm:pt modelId="{CBDAA21A-3600-49A4-A130-9C791B22CB1F}" type="pres">
      <dgm:prSet presAssocID="{028A9C0B-5B33-4711-AF54-51787B9010D6}" presName="horz1" presStyleCnt="0"/>
      <dgm:spPr/>
    </dgm:pt>
    <dgm:pt modelId="{F684083E-1793-450B-9B78-5E04A61E5827}" type="pres">
      <dgm:prSet presAssocID="{028A9C0B-5B33-4711-AF54-51787B9010D6}" presName="tx1" presStyleLbl="revTx" presStyleIdx="0" presStyleCnt="3"/>
      <dgm:spPr/>
    </dgm:pt>
    <dgm:pt modelId="{D7DBD439-8112-4748-A28D-597CEAAB6DC3}" type="pres">
      <dgm:prSet presAssocID="{028A9C0B-5B33-4711-AF54-51787B9010D6}" presName="vert1" presStyleCnt="0"/>
      <dgm:spPr/>
    </dgm:pt>
    <dgm:pt modelId="{6E440101-5340-4DAA-9754-AD9D3519F73B}" type="pres">
      <dgm:prSet presAssocID="{DE62F75E-62E9-4793-AC38-4990B679C3A7}" presName="thickLine" presStyleLbl="alignNode1" presStyleIdx="1" presStyleCnt="3"/>
      <dgm:spPr/>
    </dgm:pt>
    <dgm:pt modelId="{752A5C84-50C0-4239-BA54-4BFC490BD357}" type="pres">
      <dgm:prSet presAssocID="{DE62F75E-62E9-4793-AC38-4990B679C3A7}" presName="horz1" presStyleCnt="0"/>
      <dgm:spPr/>
    </dgm:pt>
    <dgm:pt modelId="{8136D4DD-D173-4358-9EEC-2DB7DEB51091}" type="pres">
      <dgm:prSet presAssocID="{DE62F75E-62E9-4793-AC38-4990B679C3A7}" presName="tx1" presStyleLbl="revTx" presStyleIdx="1" presStyleCnt="3"/>
      <dgm:spPr/>
    </dgm:pt>
    <dgm:pt modelId="{0DCCF955-0FB1-40FC-BFBE-FBEF6CA1A527}" type="pres">
      <dgm:prSet presAssocID="{DE62F75E-62E9-4793-AC38-4990B679C3A7}" presName="vert1" presStyleCnt="0"/>
      <dgm:spPr/>
    </dgm:pt>
    <dgm:pt modelId="{24C27BA4-2071-4590-935F-4821309FEB55}" type="pres">
      <dgm:prSet presAssocID="{E24E0E56-1E1C-4981-8FC7-8D483968117C}" presName="thickLine" presStyleLbl="alignNode1" presStyleIdx="2" presStyleCnt="3"/>
      <dgm:spPr/>
    </dgm:pt>
    <dgm:pt modelId="{09485B53-BB0B-4D61-B0ED-03BA03A7BE0C}" type="pres">
      <dgm:prSet presAssocID="{E24E0E56-1E1C-4981-8FC7-8D483968117C}" presName="horz1" presStyleCnt="0"/>
      <dgm:spPr/>
    </dgm:pt>
    <dgm:pt modelId="{F55D5873-DCD6-4ECA-BC13-5B3E8E04165E}" type="pres">
      <dgm:prSet presAssocID="{E24E0E56-1E1C-4981-8FC7-8D483968117C}" presName="tx1" presStyleLbl="revTx" presStyleIdx="2" presStyleCnt="3"/>
      <dgm:spPr/>
    </dgm:pt>
    <dgm:pt modelId="{45A79989-34AE-4B30-859E-253ADB6FD54F}" type="pres">
      <dgm:prSet presAssocID="{E24E0E56-1E1C-4981-8FC7-8D483968117C}" presName="vert1" presStyleCnt="0"/>
      <dgm:spPr/>
    </dgm:pt>
  </dgm:ptLst>
  <dgm:cxnLst>
    <dgm:cxn modelId="{70B64D0C-7F35-47D3-85BC-55A3424FC77E}" srcId="{671DC2AB-50C8-425B-BB2E-371B3C097DC3}" destId="{E24E0E56-1E1C-4981-8FC7-8D483968117C}" srcOrd="2" destOrd="0" parTransId="{1E1F357B-FF13-4176-8D27-41D3870B677A}" sibTransId="{0C27A488-74ED-4ADA-A703-D5236894F992}"/>
    <dgm:cxn modelId="{55995928-1C28-4899-BD3D-961F72352D5C}" type="presOf" srcId="{028A9C0B-5B33-4711-AF54-51787B9010D6}" destId="{F684083E-1793-450B-9B78-5E04A61E5827}" srcOrd="0" destOrd="0" presId="urn:microsoft.com/office/officeart/2008/layout/LinedList"/>
    <dgm:cxn modelId="{9A96B069-E837-4FE5-BAF5-1CECD3A402C4}" type="presOf" srcId="{E24E0E56-1E1C-4981-8FC7-8D483968117C}" destId="{F55D5873-DCD6-4ECA-BC13-5B3E8E04165E}" srcOrd="0" destOrd="0" presId="urn:microsoft.com/office/officeart/2008/layout/LinedList"/>
    <dgm:cxn modelId="{7C30B06D-9CB6-4B9E-9ED0-2E3FCA2A9A4A}" srcId="{671DC2AB-50C8-425B-BB2E-371B3C097DC3}" destId="{DE62F75E-62E9-4793-AC38-4990B679C3A7}" srcOrd="1" destOrd="0" parTransId="{CB19FE00-3FD4-4BC1-A0DB-1742A959E862}" sibTransId="{5157845D-9ADE-4C19-903B-B81A380D9953}"/>
    <dgm:cxn modelId="{C4657076-7E65-4E85-A815-4B1F8F18E24C}" srcId="{671DC2AB-50C8-425B-BB2E-371B3C097DC3}" destId="{028A9C0B-5B33-4711-AF54-51787B9010D6}" srcOrd="0" destOrd="0" parTransId="{4CBABA9C-96C9-4C66-9E27-EDA36DC93925}" sibTransId="{1C50658D-FB46-44F7-AECF-00E852B2BF72}"/>
    <dgm:cxn modelId="{F025E07B-5A43-4ADE-923E-1FDF7405ADF6}" type="presOf" srcId="{671DC2AB-50C8-425B-BB2E-371B3C097DC3}" destId="{6B8501D1-5F02-491C-AE8E-D738A2082F58}" srcOrd="0" destOrd="0" presId="urn:microsoft.com/office/officeart/2008/layout/LinedList"/>
    <dgm:cxn modelId="{A40519B4-8E56-4B7A-9C03-750DEEEDED8E}" type="presOf" srcId="{DE62F75E-62E9-4793-AC38-4990B679C3A7}" destId="{8136D4DD-D173-4358-9EEC-2DB7DEB51091}" srcOrd="0" destOrd="0" presId="urn:microsoft.com/office/officeart/2008/layout/LinedList"/>
    <dgm:cxn modelId="{EA7B7134-3AF6-4F2B-BD01-0E3D1A899AFB}" type="presParOf" srcId="{6B8501D1-5F02-491C-AE8E-D738A2082F58}" destId="{F86698D3-2565-4E23-8B30-0E1CE890065F}" srcOrd="0" destOrd="0" presId="urn:microsoft.com/office/officeart/2008/layout/LinedList"/>
    <dgm:cxn modelId="{7F974FDB-F05B-42DC-BCAD-3ED6853D85AB}" type="presParOf" srcId="{6B8501D1-5F02-491C-AE8E-D738A2082F58}" destId="{CBDAA21A-3600-49A4-A130-9C791B22CB1F}" srcOrd="1" destOrd="0" presId="urn:microsoft.com/office/officeart/2008/layout/LinedList"/>
    <dgm:cxn modelId="{363E4056-265B-4AF6-A598-87B44FE3510E}" type="presParOf" srcId="{CBDAA21A-3600-49A4-A130-9C791B22CB1F}" destId="{F684083E-1793-450B-9B78-5E04A61E5827}" srcOrd="0" destOrd="0" presId="urn:microsoft.com/office/officeart/2008/layout/LinedList"/>
    <dgm:cxn modelId="{6E0197A8-75F9-443F-8753-1C371EFA497C}" type="presParOf" srcId="{CBDAA21A-3600-49A4-A130-9C791B22CB1F}" destId="{D7DBD439-8112-4748-A28D-597CEAAB6DC3}" srcOrd="1" destOrd="0" presId="urn:microsoft.com/office/officeart/2008/layout/LinedList"/>
    <dgm:cxn modelId="{49359F4E-0515-4280-A36D-E5E0CE0B7EB2}" type="presParOf" srcId="{6B8501D1-5F02-491C-AE8E-D738A2082F58}" destId="{6E440101-5340-4DAA-9754-AD9D3519F73B}" srcOrd="2" destOrd="0" presId="urn:microsoft.com/office/officeart/2008/layout/LinedList"/>
    <dgm:cxn modelId="{A8191867-5EE0-482E-B51A-DE2338ED7A06}" type="presParOf" srcId="{6B8501D1-5F02-491C-AE8E-D738A2082F58}" destId="{752A5C84-50C0-4239-BA54-4BFC490BD357}" srcOrd="3" destOrd="0" presId="urn:microsoft.com/office/officeart/2008/layout/LinedList"/>
    <dgm:cxn modelId="{20036955-12BF-434C-8643-123C7F272DC8}" type="presParOf" srcId="{752A5C84-50C0-4239-BA54-4BFC490BD357}" destId="{8136D4DD-D173-4358-9EEC-2DB7DEB51091}" srcOrd="0" destOrd="0" presId="urn:microsoft.com/office/officeart/2008/layout/LinedList"/>
    <dgm:cxn modelId="{920992DB-52DA-458E-B35D-56CEE01474AC}" type="presParOf" srcId="{752A5C84-50C0-4239-BA54-4BFC490BD357}" destId="{0DCCF955-0FB1-40FC-BFBE-FBEF6CA1A527}" srcOrd="1" destOrd="0" presId="urn:microsoft.com/office/officeart/2008/layout/LinedList"/>
    <dgm:cxn modelId="{385ABE9A-0A24-480A-8EF9-8AC3467D851D}" type="presParOf" srcId="{6B8501D1-5F02-491C-AE8E-D738A2082F58}" destId="{24C27BA4-2071-4590-935F-4821309FEB55}" srcOrd="4" destOrd="0" presId="urn:microsoft.com/office/officeart/2008/layout/LinedList"/>
    <dgm:cxn modelId="{1303863E-BBC7-4640-97B5-79CBEE7CD594}" type="presParOf" srcId="{6B8501D1-5F02-491C-AE8E-D738A2082F58}" destId="{09485B53-BB0B-4D61-B0ED-03BA03A7BE0C}" srcOrd="5" destOrd="0" presId="urn:microsoft.com/office/officeart/2008/layout/LinedList"/>
    <dgm:cxn modelId="{22B16CFE-83D2-42ED-A18D-B1C1940A6A68}" type="presParOf" srcId="{09485B53-BB0B-4D61-B0ED-03BA03A7BE0C}" destId="{F55D5873-DCD6-4ECA-BC13-5B3E8E04165E}" srcOrd="0" destOrd="0" presId="urn:microsoft.com/office/officeart/2008/layout/LinedList"/>
    <dgm:cxn modelId="{A6D6B155-71E9-4ED7-AC77-1668E2DB1303}" type="presParOf" srcId="{09485B53-BB0B-4D61-B0ED-03BA03A7BE0C}" destId="{45A79989-34AE-4B30-859E-253ADB6FD5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8226C-F6C4-4D37-B53E-0F80DF3C6B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31A00-DD9A-4995-9A61-4AA6CA2C1D18}">
      <dgm:prSet phldrT="[Text]" phldr="0"/>
      <dgm:spPr/>
      <dgm:t>
        <a:bodyPr/>
        <a:lstStyle/>
        <a:p>
          <a:r>
            <a:rPr lang="en-US" dirty="0"/>
            <a:t>1 Timothy 4:1-11</a:t>
          </a:r>
        </a:p>
      </dgm:t>
    </dgm:pt>
    <dgm:pt modelId="{75A08151-301E-44F8-AD55-8444CF92362B}" type="parTrans" cxnId="{FDE4D4ED-646A-4DF4-B367-682618ED5F3D}">
      <dgm:prSet/>
      <dgm:spPr/>
      <dgm:t>
        <a:bodyPr/>
        <a:lstStyle/>
        <a:p>
          <a:endParaRPr lang="en-US"/>
        </a:p>
      </dgm:t>
    </dgm:pt>
    <dgm:pt modelId="{119CA22E-A045-46B9-8CE5-822C50362661}" type="sibTrans" cxnId="{FDE4D4ED-646A-4DF4-B367-682618ED5F3D}">
      <dgm:prSet/>
      <dgm:spPr/>
      <dgm:t>
        <a:bodyPr/>
        <a:lstStyle/>
        <a:p>
          <a:endParaRPr lang="en-US"/>
        </a:p>
      </dgm:t>
    </dgm:pt>
    <dgm:pt modelId="{EFA656CB-4969-4492-ADDF-587AE030DDBA}">
      <dgm:prSet phldrT="[Text]" phldr="0"/>
      <dgm:spPr/>
      <dgm:t>
        <a:bodyPr/>
        <a:lstStyle/>
        <a:p>
          <a:r>
            <a:rPr lang="en-US" dirty="0"/>
            <a:t>1 Timothy 4:12-16</a:t>
          </a:r>
        </a:p>
      </dgm:t>
    </dgm:pt>
    <dgm:pt modelId="{286E53EA-AA3F-4807-8D20-C159EB4C3994}" type="parTrans" cxnId="{67B66612-A605-48A0-8107-140917001CBF}">
      <dgm:prSet/>
      <dgm:spPr/>
      <dgm:t>
        <a:bodyPr/>
        <a:lstStyle/>
        <a:p>
          <a:endParaRPr lang="en-US"/>
        </a:p>
      </dgm:t>
    </dgm:pt>
    <dgm:pt modelId="{20BB7CE7-CFDB-406F-AAA2-1FD60F406CD7}" type="sibTrans" cxnId="{67B66612-A605-48A0-8107-140917001CBF}">
      <dgm:prSet/>
      <dgm:spPr/>
      <dgm:t>
        <a:bodyPr/>
        <a:lstStyle/>
        <a:p>
          <a:endParaRPr lang="en-US"/>
        </a:p>
      </dgm:t>
    </dgm:pt>
    <dgm:pt modelId="{4304D685-1B05-4900-98C3-02AC4EA2E926}">
      <dgm:prSet phldrT="[Text]" phldr="0"/>
      <dgm:spPr/>
      <dgm:t>
        <a:bodyPr/>
        <a:lstStyle/>
        <a:p>
          <a:r>
            <a:rPr lang="en-US"/>
            <a:t>2 Timothy 2:1-13</a:t>
          </a:r>
          <a:endParaRPr lang="en-US" dirty="0"/>
        </a:p>
      </dgm:t>
    </dgm:pt>
    <dgm:pt modelId="{6409F0E4-ED19-4F0A-B0F6-FF8D6F7EAE91}" type="parTrans" cxnId="{66687366-FBB5-4DC5-A489-73E8814A45BC}">
      <dgm:prSet/>
      <dgm:spPr/>
      <dgm:t>
        <a:bodyPr/>
        <a:lstStyle/>
        <a:p>
          <a:endParaRPr lang="en-US"/>
        </a:p>
      </dgm:t>
    </dgm:pt>
    <dgm:pt modelId="{19B23350-0318-40C0-BB5B-6A4D423FA92F}" type="sibTrans" cxnId="{66687366-FBB5-4DC5-A489-73E8814A45BC}">
      <dgm:prSet/>
      <dgm:spPr/>
      <dgm:t>
        <a:bodyPr/>
        <a:lstStyle/>
        <a:p>
          <a:endParaRPr lang="en-US"/>
        </a:p>
      </dgm:t>
    </dgm:pt>
    <dgm:pt modelId="{83DAF546-ABD3-4BF7-89C5-5E6B6B48C988}" type="pres">
      <dgm:prSet presAssocID="{1498226C-F6C4-4D37-B53E-0F80DF3C6BD5}" presName="vert0" presStyleCnt="0">
        <dgm:presLayoutVars>
          <dgm:dir/>
          <dgm:animOne val="branch"/>
          <dgm:animLvl val="lvl"/>
        </dgm:presLayoutVars>
      </dgm:prSet>
      <dgm:spPr/>
    </dgm:pt>
    <dgm:pt modelId="{E5740883-31D8-4989-8C23-951BE830A963}" type="pres">
      <dgm:prSet presAssocID="{B5D31A00-DD9A-4995-9A61-4AA6CA2C1D18}" presName="thickLine" presStyleLbl="alignNode1" presStyleIdx="0" presStyleCnt="3"/>
      <dgm:spPr/>
    </dgm:pt>
    <dgm:pt modelId="{26694A04-F5F6-489B-8269-6621920E106E}" type="pres">
      <dgm:prSet presAssocID="{B5D31A00-DD9A-4995-9A61-4AA6CA2C1D18}" presName="horz1" presStyleCnt="0"/>
      <dgm:spPr/>
    </dgm:pt>
    <dgm:pt modelId="{D7ACE779-153E-44CB-95CA-E669195D6E13}" type="pres">
      <dgm:prSet presAssocID="{B5D31A00-DD9A-4995-9A61-4AA6CA2C1D18}" presName="tx1" presStyleLbl="revTx" presStyleIdx="0" presStyleCnt="3"/>
      <dgm:spPr/>
    </dgm:pt>
    <dgm:pt modelId="{98FE17D2-EE75-4555-B81B-13230FCA2AA7}" type="pres">
      <dgm:prSet presAssocID="{B5D31A00-DD9A-4995-9A61-4AA6CA2C1D18}" presName="vert1" presStyleCnt="0"/>
      <dgm:spPr/>
    </dgm:pt>
    <dgm:pt modelId="{13A1BB73-7444-4A7B-B561-6C9D110BE46E}" type="pres">
      <dgm:prSet presAssocID="{EFA656CB-4969-4492-ADDF-587AE030DDBA}" presName="thickLine" presStyleLbl="alignNode1" presStyleIdx="1" presStyleCnt="3"/>
      <dgm:spPr/>
    </dgm:pt>
    <dgm:pt modelId="{598F5A72-3E2B-4D37-826D-85AE9740BE8C}" type="pres">
      <dgm:prSet presAssocID="{EFA656CB-4969-4492-ADDF-587AE030DDBA}" presName="horz1" presStyleCnt="0"/>
      <dgm:spPr/>
    </dgm:pt>
    <dgm:pt modelId="{C5137B16-6771-4A68-A7D5-46BA4DC88C17}" type="pres">
      <dgm:prSet presAssocID="{EFA656CB-4969-4492-ADDF-587AE030DDBA}" presName="tx1" presStyleLbl="revTx" presStyleIdx="1" presStyleCnt="3"/>
      <dgm:spPr/>
    </dgm:pt>
    <dgm:pt modelId="{BF80F258-2159-4E0A-A924-1799C868114E}" type="pres">
      <dgm:prSet presAssocID="{EFA656CB-4969-4492-ADDF-587AE030DDBA}" presName="vert1" presStyleCnt="0"/>
      <dgm:spPr/>
    </dgm:pt>
    <dgm:pt modelId="{C93571F9-CBF6-45BC-8D12-B15AA683FD6A}" type="pres">
      <dgm:prSet presAssocID="{4304D685-1B05-4900-98C3-02AC4EA2E926}" presName="thickLine" presStyleLbl="alignNode1" presStyleIdx="2" presStyleCnt="3"/>
      <dgm:spPr/>
    </dgm:pt>
    <dgm:pt modelId="{A8483505-C949-4528-9DED-6D6FE6D924E4}" type="pres">
      <dgm:prSet presAssocID="{4304D685-1B05-4900-98C3-02AC4EA2E926}" presName="horz1" presStyleCnt="0"/>
      <dgm:spPr/>
    </dgm:pt>
    <dgm:pt modelId="{B7CF804F-7650-4FD3-A492-75282D21818C}" type="pres">
      <dgm:prSet presAssocID="{4304D685-1B05-4900-98C3-02AC4EA2E926}" presName="tx1" presStyleLbl="revTx" presStyleIdx="2" presStyleCnt="3"/>
      <dgm:spPr/>
    </dgm:pt>
    <dgm:pt modelId="{7258A387-1698-4854-ACE9-487DA90E49AE}" type="pres">
      <dgm:prSet presAssocID="{4304D685-1B05-4900-98C3-02AC4EA2E926}" presName="vert1" presStyleCnt="0"/>
      <dgm:spPr/>
    </dgm:pt>
  </dgm:ptLst>
  <dgm:cxnLst>
    <dgm:cxn modelId="{AF92AD0B-C035-4476-A125-D09BEC48D7F4}" type="presOf" srcId="{4304D685-1B05-4900-98C3-02AC4EA2E926}" destId="{B7CF804F-7650-4FD3-A492-75282D21818C}" srcOrd="0" destOrd="0" presId="urn:microsoft.com/office/officeart/2008/layout/LinedList"/>
    <dgm:cxn modelId="{67B66612-A605-48A0-8107-140917001CBF}" srcId="{1498226C-F6C4-4D37-B53E-0F80DF3C6BD5}" destId="{EFA656CB-4969-4492-ADDF-587AE030DDBA}" srcOrd="1" destOrd="0" parTransId="{286E53EA-AA3F-4807-8D20-C159EB4C3994}" sibTransId="{20BB7CE7-CFDB-406F-AAA2-1FD60F406CD7}"/>
    <dgm:cxn modelId="{9415831B-0804-4B97-AD86-AAFB3EE403D5}" type="presOf" srcId="{1498226C-F6C4-4D37-B53E-0F80DF3C6BD5}" destId="{83DAF546-ABD3-4BF7-89C5-5E6B6B48C988}" srcOrd="0" destOrd="0" presId="urn:microsoft.com/office/officeart/2008/layout/LinedList"/>
    <dgm:cxn modelId="{66687366-FBB5-4DC5-A489-73E8814A45BC}" srcId="{1498226C-F6C4-4D37-B53E-0F80DF3C6BD5}" destId="{4304D685-1B05-4900-98C3-02AC4EA2E926}" srcOrd="2" destOrd="0" parTransId="{6409F0E4-ED19-4F0A-B0F6-FF8D6F7EAE91}" sibTransId="{19B23350-0318-40C0-BB5B-6A4D423FA92F}"/>
    <dgm:cxn modelId="{655AFF81-FC18-4DE0-B95D-765A60397BB5}" type="presOf" srcId="{EFA656CB-4969-4492-ADDF-587AE030DDBA}" destId="{C5137B16-6771-4A68-A7D5-46BA4DC88C17}" srcOrd="0" destOrd="0" presId="urn:microsoft.com/office/officeart/2008/layout/LinedList"/>
    <dgm:cxn modelId="{307C40EB-54A3-43D4-A00E-C4F318CC913E}" type="presOf" srcId="{B5D31A00-DD9A-4995-9A61-4AA6CA2C1D18}" destId="{D7ACE779-153E-44CB-95CA-E669195D6E13}" srcOrd="0" destOrd="0" presId="urn:microsoft.com/office/officeart/2008/layout/LinedList"/>
    <dgm:cxn modelId="{FDE4D4ED-646A-4DF4-B367-682618ED5F3D}" srcId="{1498226C-F6C4-4D37-B53E-0F80DF3C6BD5}" destId="{B5D31A00-DD9A-4995-9A61-4AA6CA2C1D18}" srcOrd="0" destOrd="0" parTransId="{75A08151-301E-44F8-AD55-8444CF92362B}" sibTransId="{119CA22E-A045-46B9-8CE5-822C50362661}"/>
    <dgm:cxn modelId="{467E8C10-0AC8-4D0E-9F6E-5555A14C2B69}" type="presParOf" srcId="{83DAF546-ABD3-4BF7-89C5-5E6B6B48C988}" destId="{E5740883-31D8-4989-8C23-951BE830A963}" srcOrd="0" destOrd="0" presId="urn:microsoft.com/office/officeart/2008/layout/LinedList"/>
    <dgm:cxn modelId="{80753FC5-AC11-4E82-A846-C0691DF39DF4}" type="presParOf" srcId="{83DAF546-ABD3-4BF7-89C5-5E6B6B48C988}" destId="{26694A04-F5F6-489B-8269-6621920E106E}" srcOrd="1" destOrd="0" presId="urn:microsoft.com/office/officeart/2008/layout/LinedList"/>
    <dgm:cxn modelId="{B1890F98-FF8C-41C1-8D46-C5A0367FB6B9}" type="presParOf" srcId="{26694A04-F5F6-489B-8269-6621920E106E}" destId="{D7ACE779-153E-44CB-95CA-E669195D6E13}" srcOrd="0" destOrd="0" presId="urn:microsoft.com/office/officeart/2008/layout/LinedList"/>
    <dgm:cxn modelId="{212ECDE2-B90C-4471-BB64-B1F4BC45B202}" type="presParOf" srcId="{26694A04-F5F6-489B-8269-6621920E106E}" destId="{98FE17D2-EE75-4555-B81B-13230FCA2AA7}" srcOrd="1" destOrd="0" presId="urn:microsoft.com/office/officeart/2008/layout/LinedList"/>
    <dgm:cxn modelId="{7B0D738C-A32D-4B67-A4A4-61EBADCCFFB8}" type="presParOf" srcId="{83DAF546-ABD3-4BF7-89C5-5E6B6B48C988}" destId="{13A1BB73-7444-4A7B-B561-6C9D110BE46E}" srcOrd="2" destOrd="0" presId="urn:microsoft.com/office/officeart/2008/layout/LinedList"/>
    <dgm:cxn modelId="{4FF9029B-6CDC-4857-B89B-BF07C4725515}" type="presParOf" srcId="{83DAF546-ABD3-4BF7-89C5-5E6B6B48C988}" destId="{598F5A72-3E2B-4D37-826D-85AE9740BE8C}" srcOrd="3" destOrd="0" presId="urn:microsoft.com/office/officeart/2008/layout/LinedList"/>
    <dgm:cxn modelId="{C9F620BB-0595-4CCD-8070-8CF4C25C4177}" type="presParOf" srcId="{598F5A72-3E2B-4D37-826D-85AE9740BE8C}" destId="{C5137B16-6771-4A68-A7D5-46BA4DC88C17}" srcOrd="0" destOrd="0" presId="urn:microsoft.com/office/officeart/2008/layout/LinedList"/>
    <dgm:cxn modelId="{530C9A4B-1E32-44E7-ACB4-FC22EB3D6C51}" type="presParOf" srcId="{598F5A72-3E2B-4D37-826D-85AE9740BE8C}" destId="{BF80F258-2159-4E0A-A924-1799C868114E}" srcOrd="1" destOrd="0" presId="urn:microsoft.com/office/officeart/2008/layout/LinedList"/>
    <dgm:cxn modelId="{E91027B6-482B-4FE7-84B0-812C480B462E}" type="presParOf" srcId="{83DAF546-ABD3-4BF7-89C5-5E6B6B48C988}" destId="{C93571F9-CBF6-45BC-8D12-B15AA683FD6A}" srcOrd="4" destOrd="0" presId="urn:microsoft.com/office/officeart/2008/layout/LinedList"/>
    <dgm:cxn modelId="{0531EAD6-313A-4943-AEFF-721D36C3D8CA}" type="presParOf" srcId="{83DAF546-ABD3-4BF7-89C5-5E6B6B48C988}" destId="{A8483505-C949-4528-9DED-6D6FE6D924E4}" srcOrd="5" destOrd="0" presId="urn:microsoft.com/office/officeart/2008/layout/LinedList"/>
    <dgm:cxn modelId="{525E3C89-333C-46AA-82C3-46ACF025126B}" type="presParOf" srcId="{A8483505-C949-4528-9DED-6D6FE6D924E4}" destId="{B7CF804F-7650-4FD3-A492-75282D21818C}" srcOrd="0" destOrd="0" presId="urn:microsoft.com/office/officeart/2008/layout/LinedList"/>
    <dgm:cxn modelId="{10CAB348-8696-4744-A8A8-A0EB0DCCA3CE}" type="presParOf" srcId="{A8483505-C949-4528-9DED-6D6FE6D924E4}" destId="{7258A387-1698-4854-ACE9-487DA90E49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F3800-E241-4BAD-887F-FFD82C459F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DA68A-C4D4-4A7F-B880-72C6CA462A37}">
      <dgm:prSet phldrT="[Text]" phldr="0" custT="1"/>
      <dgm:spPr/>
      <dgm:t>
        <a:bodyPr/>
        <a:lstStyle/>
        <a:p>
          <a:r>
            <a:rPr lang="en-US" sz="6000" dirty="0"/>
            <a:t>John 21:15-19</a:t>
          </a:r>
        </a:p>
      </dgm:t>
    </dgm:pt>
    <dgm:pt modelId="{1B6139EA-4F64-43B1-A488-17D33EE35697}" type="parTrans" cxnId="{22BAA29A-8F6D-462A-AB27-94EA95FA70F5}">
      <dgm:prSet/>
      <dgm:spPr/>
      <dgm:t>
        <a:bodyPr/>
        <a:lstStyle/>
        <a:p>
          <a:endParaRPr lang="en-US"/>
        </a:p>
      </dgm:t>
    </dgm:pt>
    <dgm:pt modelId="{A2DF8D35-3512-4D52-B67B-6B21E5453686}" type="sibTrans" cxnId="{22BAA29A-8F6D-462A-AB27-94EA95FA70F5}">
      <dgm:prSet/>
      <dgm:spPr/>
      <dgm:t>
        <a:bodyPr/>
        <a:lstStyle/>
        <a:p>
          <a:endParaRPr lang="en-US"/>
        </a:p>
      </dgm:t>
    </dgm:pt>
    <dgm:pt modelId="{0338759E-0B2B-4608-B68C-1FF009AC4202}">
      <dgm:prSet phldrT="[Text]" phldr="0" custT="1"/>
      <dgm:spPr/>
      <dgm:t>
        <a:bodyPr/>
        <a:lstStyle/>
        <a:p>
          <a:r>
            <a:rPr lang="en-US" sz="6000" dirty="0"/>
            <a:t>Mark 16:15</a:t>
          </a:r>
        </a:p>
      </dgm:t>
    </dgm:pt>
    <dgm:pt modelId="{DD1EE8BC-B4FE-4228-AF96-3EBFA1629CB4}" type="parTrans" cxnId="{4280D12D-34C9-4155-B7A1-FF198D98F204}">
      <dgm:prSet/>
      <dgm:spPr/>
      <dgm:t>
        <a:bodyPr/>
        <a:lstStyle/>
        <a:p>
          <a:endParaRPr lang="en-US"/>
        </a:p>
      </dgm:t>
    </dgm:pt>
    <dgm:pt modelId="{88834400-AD78-4863-9578-144167F19723}" type="sibTrans" cxnId="{4280D12D-34C9-4155-B7A1-FF198D98F204}">
      <dgm:prSet/>
      <dgm:spPr/>
      <dgm:t>
        <a:bodyPr/>
        <a:lstStyle/>
        <a:p>
          <a:endParaRPr lang="en-US"/>
        </a:p>
      </dgm:t>
    </dgm:pt>
    <dgm:pt modelId="{A8635699-252C-4496-BEFE-C198E43079EB}" type="pres">
      <dgm:prSet presAssocID="{C83F3800-E241-4BAD-887F-FFD82C459FA1}" presName="vert0" presStyleCnt="0">
        <dgm:presLayoutVars>
          <dgm:dir/>
          <dgm:animOne val="branch"/>
          <dgm:animLvl val="lvl"/>
        </dgm:presLayoutVars>
      </dgm:prSet>
      <dgm:spPr/>
    </dgm:pt>
    <dgm:pt modelId="{A383D6C4-0AA8-4D4B-ABBD-A06420D038D9}" type="pres">
      <dgm:prSet presAssocID="{ABDDA68A-C4D4-4A7F-B880-72C6CA462A37}" presName="thickLine" presStyleLbl="alignNode1" presStyleIdx="0" presStyleCnt="2"/>
      <dgm:spPr/>
    </dgm:pt>
    <dgm:pt modelId="{58401D88-40A9-4319-88E7-647356163C44}" type="pres">
      <dgm:prSet presAssocID="{ABDDA68A-C4D4-4A7F-B880-72C6CA462A37}" presName="horz1" presStyleCnt="0"/>
      <dgm:spPr/>
    </dgm:pt>
    <dgm:pt modelId="{EDA94710-A131-4EF3-A201-BB3ADEFC20F8}" type="pres">
      <dgm:prSet presAssocID="{ABDDA68A-C4D4-4A7F-B880-72C6CA462A37}" presName="tx1" presStyleLbl="revTx" presStyleIdx="0" presStyleCnt="2"/>
      <dgm:spPr/>
    </dgm:pt>
    <dgm:pt modelId="{676F2475-A334-4483-87A2-6E73E0C307C5}" type="pres">
      <dgm:prSet presAssocID="{ABDDA68A-C4D4-4A7F-B880-72C6CA462A37}" presName="vert1" presStyleCnt="0"/>
      <dgm:spPr/>
    </dgm:pt>
    <dgm:pt modelId="{6C7DFE7D-FBA4-4EFE-9BB2-119B62417DBD}" type="pres">
      <dgm:prSet presAssocID="{0338759E-0B2B-4608-B68C-1FF009AC4202}" presName="thickLine" presStyleLbl="alignNode1" presStyleIdx="1" presStyleCnt="2"/>
      <dgm:spPr/>
    </dgm:pt>
    <dgm:pt modelId="{6B7CA695-57A8-44C7-882B-DDC46AFA5B89}" type="pres">
      <dgm:prSet presAssocID="{0338759E-0B2B-4608-B68C-1FF009AC4202}" presName="horz1" presStyleCnt="0"/>
      <dgm:spPr/>
    </dgm:pt>
    <dgm:pt modelId="{F281218C-5516-4C32-9FB0-09F26506B579}" type="pres">
      <dgm:prSet presAssocID="{0338759E-0B2B-4608-B68C-1FF009AC4202}" presName="tx1" presStyleLbl="revTx" presStyleIdx="1" presStyleCnt="2"/>
      <dgm:spPr/>
    </dgm:pt>
    <dgm:pt modelId="{ECE66168-2809-4B65-8D6B-860407742E4F}" type="pres">
      <dgm:prSet presAssocID="{0338759E-0B2B-4608-B68C-1FF009AC4202}" presName="vert1" presStyleCnt="0"/>
      <dgm:spPr/>
    </dgm:pt>
  </dgm:ptLst>
  <dgm:cxnLst>
    <dgm:cxn modelId="{4280D12D-34C9-4155-B7A1-FF198D98F204}" srcId="{C83F3800-E241-4BAD-887F-FFD82C459FA1}" destId="{0338759E-0B2B-4608-B68C-1FF009AC4202}" srcOrd="1" destOrd="0" parTransId="{DD1EE8BC-B4FE-4228-AF96-3EBFA1629CB4}" sibTransId="{88834400-AD78-4863-9578-144167F19723}"/>
    <dgm:cxn modelId="{DB74B547-2382-4E7E-814F-C0093B19CC55}" type="presOf" srcId="{0338759E-0B2B-4608-B68C-1FF009AC4202}" destId="{F281218C-5516-4C32-9FB0-09F26506B579}" srcOrd="0" destOrd="0" presId="urn:microsoft.com/office/officeart/2008/layout/LinedList"/>
    <dgm:cxn modelId="{22BAA29A-8F6D-462A-AB27-94EA95FA70F5}" srcId="{C83F3800-E241-4BAD-887F-FFD82C459FA1}" destId="{ABDDA68A-C4D4-4A7F-B880-72C6CA462A37}" srcOrd="0" destOrd="0" parTransId="{1B6139EA-4F64-43B1-A488-17D33EE35697}" sibTransId="{A2DF8D35-3512-4D52-B67B-6B21E5453686}"/>
    <dgm:cxn modelId="{3B8F67C3-D039-4AA3-AD3B-83C20A067D21}" type="presOf" srcId="{ABDDA68A-C4D4-4A7F-B880-72C6CA462A37}" destId="{EDA94710-A131-4EF3-A201-BB3ADEFC20F8}" srcOrd="0" destOrd="0" presId="urn:microsoft.com/office/officeart/2008/layout/LinedList"/>
    <dgm:cxn modelId="{B563CDC7-F3BB-45F3-9DC1-7D0230695B29}" type="presOf" srcId="{C83F3800-E241-4BAD-887F-FFD82C459FA1}" destId="{A8635699-252C-4496-BEFE-C198E43079EB}" srcOrd="0" destOrd="0" presId="urn:microsoft.com/office/officeart/2008/layout/LinedList"/>
    <dgm:cxn modelId="{4D009C86-B2E4-4D6F-A307-C64D82F544C0}" type="presParOf" srcId="{A8635699-252C-4496-BEFE-C198E43079EB}" destId="{A383D6C4-0AA8-4D4B-ABBD-A06420D038D9}" srcOrd="0" destOrd="0" presId="urn:microsoft.com/office/officeart/2008/layout/LinedList"/>
    <dgm:cxn modelId="{EA64E1B0-25D8-4CF5-927F-1D1C7C9C2A11}" type="presParOf" srcId="{A8635699-252C-4496-BEFE-C198E43079EB}" destId="{58401D88-40A9-4319-88E7-647356163C44}" srcOrd="1" destOrd="0" presId="urn:microsoft.com/office/officeart/2008/layout/LinedList"/>
    <dgm:cxn modelId="{59DBB669-D4BA-4EDD-9636-9DFFF265D481}" type="presParOf" srcId="{58401D88-40A9-4319-88E7-647356163C44}" destId="{EDA94710-A131-4EF3-A201-BB3ADEFC20F8}" srcOrd="0" destOrd="0" presId="urn:microsoft.com/office/officeart/2008/layout/LinedList"/>
    <dgm:cxn modelId="{78C985A7-9CD4-4786-A761-2F5239F1F405}" type="presParOf" srcId="{58401D88-40A9-4319-88E7-647356163C44}" destId="{676F2475-A334-4483-87A2-6E73E0C307C5}" srcOrd="1" destOrd="0" presId="urn:microsoft.com/office/officeart/2008/layout/LinedList"/>
    <dgm:cxn modelId="{659FEA24-2755-4625-ADAF-CFA60A1416DF}" type="presParOf" srcId="{A8635699-252C-4496-BEFE-C198E43079EB}" destId="{6C7DFE7D-FBA4-4EFE-9BB2-119B62417DBD}" srcOrd="2" destOrd="0" presId="urn:microsoft.com/office/officeart/2008/layout/LinedList"/>
    <dgm:cxn modelId="{16299E6C-61D4-41A0-B56F-92153428EB16}" type="presParOf" srcId="{A8635699-252C-4496-BEFE-C198E43079EB}" destId="{6B7CA695-57A8-44C7-882B-DDC46AFA5B89}" srcOrd="3" destOrd="0" presId="urn:microsoft.com/office/officeart/2008/layout/LinedList"/>
    <dgm:cxn modelId="{BEBD24B9-AB61-4959-8F4F-856BD75796EC}" type="presParOf" srcId="{6B7CA695-57A8-44C7-882B-DDC46AFA5B89}" destId="{F281218C-5516-4C32-9FB0-09F26506B579}" srcOrd="0" destOrd="0" presId="urn:microsoft.com/office/officeart/2008/layout/LinedList"/>
    <dgm:cxn modelId="{82CB152F-7444-4DDA-9158-FF7A935688BF}" type="presParOf" srcId="{6B7CA695-57A8-44C7-882B-DDC46AFA5B89}" destId="{ECE66168-2809-4B65-8D6B-860407742E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BA6239-EAE3-49DF-B923-787FD634FD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22D67-AAAA-4806-BE0A-0B2B1EA5866A}">
      <dgm:prSet phldrT="[Text]" phldr="0" custT="1"/>
      <dgm:spPr/>
      <dgm:t>
        <a:bodyPr/>
        <a:lstStyle/>
        <a:p>
          <a:r>
            <a:rPr lang="en-US" sz="4800" dirty="0"/>
            <a:t>2 Timothy 3:16-17</a:t>
          </a:r>
        </a:p>
      </dgm:t>
    </dgm:pt>
    <dgm:pt modelId="{0DF5A702-F62B-4623-B7EF-16C2F861374C}" type="parTrans" cxnId="{2DF51D36-5B36-45DF-912E-B66D92B28A11}">
      <dgm:prSet/>
      <dgm:spPr/>
      <dgm:t>
        <a:bodyPr/>
        <a:lstStyle/>
        <a:p>
          <a:endParaRPr lang="en-US"/>
        </a:p>
      </dgm:t>
    </dgm:pt>
    <dgm:pt modelId="{47476552-C05F-4E33-8FC3-0AEECEF11885}" type="sibTrans" cxnId="{2DF51D36-5B36-45DF-912E-B66D92B28A11}">
      <dgm:prSet/>
      <dgm:spPr/>
      <dgm:t>
        <a:bodyPr/>
        <a:lstStyle/>
        <a:p>
          <a:endParaRPr lang="en-US"/>
        </a:p>
      </dgm:t>
    </dgm:pt>
    <dgm:pt modelId="{F3A86DD3-F2B1-4221-919A-6AD273F5BE4A}">
      <dgm:prSet phldrT="[Text]" phldr="0" custT="1"/>
      <dgm:spPr/>
      <dgm:t>
        <a:bodyPr/>
        <a:lstStyle/>
        <a:p>
          <a:r>
            <a:rPr lang="en-US" sz="4800" dirty="0"/>
            <a:t>Ephesians 6:1-4</a:t>
          </a:r>
        </a:p>
      </dgm:t>
    </dgm:pt>
    <dgm:pt modelId="{8FE1FC12-504B-488D-8081-5FA9B8113845}" type="parTrans" cxnId="{0FC7F011-16A7-4E38-83B7-83C03DFB6607}">
      <dgm:prSet/>
      <dgm:spPr/>
      <dgm:t>
        <a:bodyPr/>
        <a:lstStyle/>
        <a:p>
          <a:endParaRPr lang="en-US"/>
        </a:p>
      </dgm:t>
    </dgm:pt>
    <dgm:pt modelId="{35761062-15B0-42B5-8A34-E9C1CBE39E4E}" type="sibTrans" cxnId="{0FC7F011-16A7-4E38-83B7-83C03DFB6607}">
      <dgm:prSet/>
      <dgm:spPr/>
      <dgm:t>
        <a:bodyPr/>
        <a:lstStyle/>
        <a:p>
          <a:endParaRPr lang="en-US"/>
        </a:p>
      </dgm:t>
    </dgm:pt>
    <dgm:pt modelId="{6929A20C-8880-4EAA-B37D-984924756DBE}" type="pres">
      <dgm:prSet presAssocID="{A2BA6239-EAE3-49DF-B923-787FD634FDDB}" presName="vert0" presStyleCnt="0">
        <dgm:presLayoutVars>
          <dgm:dir/>
          <dgm:animOne val="branch"/>
          <dgm:animLvl val="lvl"/>
        </dgm:presLayoutVars>
      </dgm:prSet>
      <dgm:spPr/>
    </dgm:pt>
    <dgm:pt modelId="{EA2BCFE9-C13D-47C6-A13F-A34A08E05D14}" type="pres">
      <dgm:prSet presAssocID="{12C22D67-AAAA-4806-BE0A-0B2B1EA5866A}" presName="thickLine" presStyleLbl="alignNode1" presStyleIdx="0" presStyleCnt="2"/>
      <dgm:spPr/>
    </dgm:pt>
    <dgm:pt modelId="{EC62BEEC-AD2A-4463-8002-DAD1293A3222}" type="pres">
      <dgm:prSet presAssocID="{12C22D67-AAAA-4806-BE0A-0B2B1EA5866A}" presName="horz1" presStyleCnt="0"/>
      <dgm:spPr/>
    </dgm:pt>
    <dgm:pt modelId="{6F01BB63-5B0F-49CC-9A14-C9026FC03A10}" type="pres">
      <dgm:prSet presAssocID="{12C22D67-AAAA-4806-BE0A-0B2B1EA5866A}" presName="tx1" presStyleLbl="revTx" presStyleIdx="0" presStyleCnt="2"/>
      <dgm:spPr/>
    </dgm:pt>
    <dgm:pt modelId="{3B829323-E787-4354-9BFA-EB34F77F95A1}" type="pres">
      <dgm:prSet presAssocID="{12C22D67-AAAA-4806-BE0A-0B2B1EA5866A}" presName="vert1" presStyleCnt="0"/>
      <dgm:spPr/>
    </dgm:pt>
    <dgm:pt modelId="{90D54141-BF7E-48D2-8E9D-73CD44946348}" type="pres">
      <dgm:prSet presAssocID="{F3A86DD3-F2B1-4221-919A-6AD273F5BE4A}" presName="thickLine" presStyleLbl="alignNode1" presStyleIdx="1" presStyleCnt="2"/>
      <dgm:spPr/>
    </dgm:pt>
    <dgm:pt modelId="{CCDA003D-C99E-446C-8469-7498F013DBAF}" type="pres">
      <dgm:prSet presAssocID="{F3A86DD3-F2B1-4221-919A-6AD273F5BE4A}" presName="horz1" presStyleCnt="0"/>
      <dgm:spPr/>
    </dgm:pt>
    <dgm:pt modelId="{99A9E73C-17C4-43ED-AF40-2EAEBEF0301E}" type="pres">
      <dgm:prSet presAssocID="{F3A86DD3-F2B1-4221-919A-6AD273F5BE4A}" presName="tx1" presStyleLbl="revTx" presStyleIdx="1" presStyleCnt="2"/>
      <dgm:spPr/>
    </dgm:pt>
    <dgm:pt modelId="{9182AA86-772E-4C7E-87D4-418AA152724A}" type="pres">
      <dgm:prSet presAssocID="{F3A86DD3-F2B1-4221-919A-6AD273F5BE4A}" presName="vert1" presStyleCnt="0"/>
      <dgm:spPr/>
    </dgm:pt>
  </dgm:ptLst>
  <dgm:cxnLst>
    <dgm:cxn modelId="{0FC7F011-16A7-4E38-83B7-83C03DFB6607}" srcId="{A2BA6239-EAE3-49DF-B923-787FD634FDDB}" destId="{F3A86DD3-F2B1-4221-919A-6AD273F5BE4A}" srcOrd="1" destOrd="0" parTransId="{8FE1FC12-504B-488D-8081-5FA9B8113845}" sibTransId="{35761062-15B0-42B5-8A34-E9C1CBE39E4E}"/>
    <dgm:cxn modelId="{2DF51D36-5B36-45DF-912E-B66D92B28A11}" srcId="{A2BA6239-EAE3-49DF-B923-787FD634FDDB}" destId="{12C22D67-AAAA-4806-BE0A-0B2B1EA5866A}" srcOrd="0" destOrd="0" parTransId="{0DF5A702-F62B-4623-B7EF-16C2F861374C}" sibTransId="{47476552-C05F-4E33-8FC3-0AEECEF11885}"/>
    <dgm:cxn modelId="{3344A587-6853-4794-9619-89B21774CB25}" type="presOf" srcId="{F3A86DD3-F2B1-4221-919A-6AD273F5BE4A}" destId="{99A9E73C-17C4-43ED-AF40-2EAEBEF0301E}" srcOrd="0" destOrd="0" presId="urn:microsoft.com/office/officeart/2008/layout/LinedList"/>
    <dgm:cxn modelId="{58FDFEBA-F6D0-49E2-976B-39ACC7C1B85A}" type="presOf" srcId="{12C22D67-AAAA-4806-BE0A-0B2B1EA5866A}" destId="{6F01BB63-5B0F-49CC-9A14-C9026FC03A10}" srcOrd="0" destOrd="0" presId="urn:microsoft.com/office/officeart/2008/layout/LinedList"/>
    <dgm:cxn modelId="{64371FEC-2F94-451C-8310-6E754D9A92CC}" type="presOf" srcId="{A2BA6239-EAE3-49DF-B923-787FD634FDDB}" destId="{6929A20C-8880-4EAA-B37D-984924756DBE}" srcOrd="0" destOrd="0" presId="urn:microsoft.com/office/officeart/2008/layout/LinedList"/>
    <dgm:cxn modelId="{115401EB-8196-48D0-AD9F-A29B24A3C783}" type="presParOf" srcId="{6929A20C-8880-4EAA-B37D-984924756DBE}" destId="{EA2BCFE9-C13D-47C6-A13F-A34A08E05D14}" srcOrd="0" destOrd="0" presId="urn:microsoft.com/office/officeart/2008/layout/LinedList"/>
    <dgm:cxn modelId="{EC0BC893-F81E-4580-B03E-3CA4CE5C1B61}" type="presParOf" srcId="{6929A20C-8880-4EAA-B37D-984924756DBE}" destId="{EC62BEEC-AD2A-4463-8002-DAD1293A3222}" srcOrd="1" destOrd="0" presId="urn:microsoft.com/office/officeart/2008/layout/LinedList"/>
    <dgm:cxn modelId="{A16C82AD-2F7D-4D2D-8A2C-F592ED9D9AFF}" type="presParOf" srcId="{EC62BEEC-AD2A-4463-8002-DAD1293A3222}" destId="{6F01BB63-5B0F-49CC-9A14-C9026FC03A10}" srcOrd="0" destOrd="0" presId="urn:microsoft.com/office/officeart/2008/layout/LinedList"/>
    <dgm:cxn modelId="{127850E3-344F-4B9C-9E97-98B209057BC9}" type="presParOf" srcId="{EC62BEEC-AD2A-4463-8002-DAD1293A3222}" destId="{3B829323-E787-4354-9BFA-EB34F77F95A1}" srcOrd="1" destOrd="0" presId="urn:microsoft.com/office/officeart/2008/layout/LinedList"/>
    <dgm:cxn modelId="{C50DCAD5-751F-4659-BDFD-305F85484AEE}" type="presParOf" srcId="{6929A20C-8880-4EAA-B37D-984924756DBE}" destId="{90D54141-BF7E-48D2-8E9D-73CD44946348}" srcOrd="2" destOrd="0" presId="urn:microsoft.com/office/officeart/2008/layout/LinedList"/>
    <dgm:cxn modelId="{1816AA0A-F7AD-41F2-8D49-469A6F74F60D}" type="presParOf" srcId="{6929A20C-8880-4EAA-B37D-984924756DBE}" destId="{CCDA003D-C99E-446C-8469-7498F013DBAF}" srcOrd="3" destOrd="0" presId="urn:microsoft.com/office/officeart/2008/layout/LinedList"/>
    <dgm:cxn modelId="{3C151467-BED9-4F24-BDD5-562AD82E21B2}" type="presParOf" srcId="{CCDA003D-C99E-446C-8469-7498F013DBAF}" destId="{99A9E73C-17C4-43ED-AF40-2EAEBEF0301E}" srcOrd="0" destOrd="0" presId="urn:microsoft.com/office/officeart/2008/layout/LinedList"/>
    <dgm:cxn modelId="{C4EC60D0-AC06-4683-8E5C-D467762FBC44}" type="presParOf" srcId="{CCDA003D-C99E-446C-8469-7498F013DBAF}" destId="{9182AA86-772E-4C7E-87D4-418AA15272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698D3-2565-4E23-8B30-0E1CE890065F}">
      <dsp:nvSpPr>
        <dsp:cNvPr id="0" name=""/>
        <dsp:cNvSpPr/>
      </dsp:nvSpPr>
      <dsp:spPr>
        <a:xfrm>
          <a:off x="0" y="2723"/>
          <a:ext cx="50063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4083E-1793-450B-9B78-5E04A61E5827}">
      <dsp:nvSpPr>
        <dsp:cNvPr id="0" name=""/>
        <dsp:cNvSpPr/>
      </dsp:nvSpPr>
      <dsp:spPr>
        <a:xfrm>
          <a:off x="0" y="2723"/>
          <a:ext cx="5006340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Genesis 17:1-16</a:t>
          </a:r>
        </a:p>
      </dsp:txBody>
      <dsp:txXfrm>
        <a:off x="0" y="2723"/>
        <a:ext cx="5006340" cy="1857464"/>
      </dsp:txXfrm>
    </dsp:sp>
    <dsp:sp modelId="{6E440101-5340-4DAA-9754-AD9D3519F73B}">
      <dsp:nvSpPr>
        <dsp:cNvPr id="0" name=""/>
        <dsp:cNvSpPr/>
      </dsp:nvSpPr>
      <dsp:spPr>
        <a:xfrm>
          <a:off x="0" y="1860187"/>
          <a:ext cx="50063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6D4DD-D173-4358-9EEC-2DB7DEB51091}">
      <dsp:nvSpPr>
        <dsp:cNvPr id="0" name=""/>
        <dsp:cNvSpPr/>
      </dsp:nvSpPr>
      <dsp:spPr>
        <a:xfrm>
          <a:off x="0" y="1860187"/>
          <a:ext cx="5006340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Exodus 24:1-8</a:t>
          </a:r>
        </a:p>
      </dsp:txBody>
      <dsp:txXfrm>
        <a:off x="0" y="1860187"/>
        <a:ext cx="5006340" cy="1857464"/>
      </dsp:txXfrm>
    </dsp:sp>
    <dsp:sp modelId="{24C27BA4-2071-4590-935F-4821309FEB55}">
      <dsp:nvSpPr>
        <dsp:cNvPr id="0" name=""/>
        <dsp:cNvSpPr/>
      </dsp:nvSpPr>
      <dsp:spPr>
        <a:xfrm>
          <a:off x="0" y="3717652"/>
          <a:ext cx="50063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D5873-DCD6-4ECA-BC13-5B3E8E04165E}">
      <dsp:nvSpPr>
        <dsp:cNvPr id="0" name=""/>
        <dsp:cNvSpPr/>
      </dsp:nvSpPr>
      <dsp:spPr>
        <a:xfrm>
          <a:off x="0" y="3717652"/>
          <a:ext cx="5006340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Leviticus 12:1-3</a:t>
          </a:r>
        </a:p>
      </dsp:txBody>
      <dsp:txXfrm>
        <a:off x="0" y="3717652"/>
        <a:ext cx="5006340" cy="185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0883-31D8-4989-8C23-951BE830A963}">
      <dsp:nvSpPr>
        <dsp:cNvPr id="0" name=""/>
        <dsp:cNvSpPr/>
      </dsp:nvSpPr>
      <dsp:spPr>
        <a:xfrm>
          <a:off x="0" y="2616"/>
          <a:ext cx="51422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CE779-153E-44CB-95CA-E669195D6E13}">
      <dsp:nvSpPr>
        <dsp:cNvPr id="0" name=""/>
        <dsp:cNvSpPr/>
      </dsp:nvSpPr>
      <dsp:spPr>
        <a:xfrm>
          <a:off x="0" y="2616"/>
          <a:ext cx="5142271" cy="178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1 Timothy 4:1-11</a:t>
          </a:r>
        </a:p>
      </dsp:txBody>
      <dsp:txXfrm>
        <a:off x="0" y="2616"/>
        <a:ext cx="5142271" cy="1784121"/>
      </dsp:txXfrm>
    </dsp:sp>
    <dsp:sp modelId="{13A1BB73-7444-4A7B-B561-6C9D110BE46E}">
      <dsp:nvSpPr>
        <dsp:cNvPr id="0" name=""/>
        <dsp:cNvSpPr/>
      </dsp:nvSpPr>
      <dsp:spPr>
        <a:xfrm>
          <a:off x="0" y="1786738"/>
          <a:ext cx="51422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37B16-6771-4A68-A7D5-46BA4DC88C17}">
      <dsp:nvSpPr>
        <dsp:cNvPr id="0" name=""/>
        <dsp:cNvSpPr/>
      </dsp:nvSpPr>
      <dsp:spPr>
        <a:xfrm>
          <a:off x="0" y="1786738"/>
          <a:ext cx="5142271" cy="178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1 Timothy 4:12-16</a:t>
          </a:r>
        </a:p>
      </dsp:txBody>
      <dsp:txXfrm>
        <a:off x="0" y="1786738"/>
        <a:ext cx="5142271" cy="1784121"/>
      </dsp:txXfrm>
    </dsp:sp>
    <dsp:sp modelId="{C93571F9-CBF6-45BC-8D12-B15AA683FD6A}">
      <dsp:nvSpPr>
        <dsp:cNvPr id="0" name=""/>
        <dsp:cNvSpPr/>
      </dsp:nvSpPr>
      <dsp:spPr>
        <a:xfrm>
          <a:off x="0" y="3570859"/>
          <a:ext cx="51422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804F-7650-4FD3-A492-75282D21818C}">
      <dsp:nvSpPr>
        <dsp:cNvPr id="0" name=""/>
        <dsp:cNvSpPr/>
      </dsp:nvSpPr>
      <dsp:spPr>
        <a:xfrm>
          <a:off x="0" y="3570859"/>
          <a:ext cx="5142271" cy="178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2 Timothy 2:1-13</a:t>
          </a:r>
          <a:endParaRPr lang="en-US" sz="5000" kern="1200" dirty="0"/>
        </a:p>
      </dsp:txBody>
      <dsp:txXfrm>
        <a:off x="0" y="3570859"/>
        <a:ext cx="5142271" cy="1784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3D6C4-0AA8-4D4B-ABBD-A06420D038D9}">
      <dsp:nvSpPr>
        <dsp:cNvPr id="0" name=""/>
        <dsp:cNvSpPr/>
      </dsp:nvSpPr>
      <dsp:spPr>
        <a:xfrm>
          <a:off x="0" y="0"/>
          <a:ext cx="500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94710-A131-4EF3-A201-BB3ADEFC20F8}">
      <dsp:nvSpPr>
        <dsp:cNvPr id="0" name=""/>
        <dsp:cNvSpPr/>
      </dsp:nvSpPr>
      <dsp:spPr>
        <a:xfrm>
          <a:off x="0" y="0"/>
          <a:ext cx="5006975" cy="278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John 21:15-19</a:t>
          </a:r>
        </a:p>
      </dsp:txBody>
      <dsp:txXfrm>
        <a:off x="0" y="0"/>
        <a:ext cx="5006975" cy="2789237"/>
      </dsp:txXfrm>
    </dsp:sp>
    <dsp:sp modelId="{6C7DFE7D-FBA4-4EFE-9BB2-119B62417DBD}">
      <dsp:nvSpPr>
        <dsp:cNvPr id="0" name=""/>
        <dsp:cNvSpPr/>
      </dsp:nvSpPr>
      <dsp:spPr>
        <a:xfrm>
          <a:off x="0" y="2789237"/>
          <a:ext cx="500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1218C-5516-4C32-9FB0-09F26506B579}">
      <dsp:nvSpPr>
        <dsp:cNvPr id="0" name=""/>
        <dsp:cNvSpPr/>
      </dsp:nvSpPr>
      <dsp:spPr>
        <a:xfrm>
          <a:off x="0" y="2789237"/>
          <a:ext cx="5006975" cy="278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Mark 16:15</a:t>
          </a:r>
        </a:p>
      </dsp:txBody>
      <dsp:txXfrm>
        <a:off x="0" y="2789237"/>
        <a:ext cx="5006975" cy="2789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BCFE9-C13D-47C6-A13F-A34A08E05D14}">
      <dsp:nvSpPr>
        <dsp:cNvPr id="0" name=""/>
        <dsp:cNvSpPr/>
      </dsp:nvSpPr>
      <dsp:spPr>
        <a:xfrm>
          <a:off x="0" y="0"/>
          <a:ext cx="500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1BB63-5B0F-49CC-9A14-C9026FC03A10}">
      <dsp:nvSpPr>
        <dsp:cNvPr id="0" name=""/>
        <dsp:cNvSpPr/>
      </dsp:nvSpPr>
      <dsp:spPr>
        <a:xfrm>
          <a:off x="0" y="0"/>
          <a:ext cx="5006975" cy="278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 Timothy 3:16-17</a:t>
          </a:r>
        </a:p>
      </dsp:txBody>
      <dsp:txXfrm>
        <a:off x="0" y="0"/>
        <a:ext cx="5006975" cy="2789237"/>
      </dsp:txXfrm>
    </dsp:sp>
    <dsp:sp modelId="{90D54141-BF7E-48D2-8E9D-73CD44946348}">
      <dsp:nvSpPr>
        <dsp:cNvPr id="0" name=""/>
        <dsp:cNvSpPr/>
      </dsp:nvSpPr>
      <dsp:spPr>
        <a:xfrm>
          <a:off x="0" y="2789237"/>
          <a:ext cx="500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9E73C-17C4-43ED-AF40-2EAEBEF0301E}">
      <dsp:nvSpPr>
        <dsp:cNvPr id="0" name=""/>
        <dsp:cNvSpPr/>
      </dsp:nvSpPr>
      <dsp:spPr>
        <a:xfrm>
          <a:off x="0" y="2789237"/>
          <a:ext cx="5006975" cy="278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Ephesians 6:1-4</a:t>
          </a:r>
        </a:p>
      </dsp:txBody>
      <dsp:txXfrm>
        <a:off x="0" y="2789237"/>
        <a:ext cx="5006975" cy="278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1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5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7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7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3196" y="0"/>
            <a:ext cx="5660504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3212" y="-3"/>
            <a:ext cx="566052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213828" y="-217040"/>
            <a:ext cx="5226425" cy="5660504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502920"/>
            <a:ext cx="438912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4544568"/>
            <a:ext cx="3511296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463291" y="6318504"/>
            <a:ext cx="161505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016627" y="6318504"/>
            <a:ext cx="37033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0992" y="0"/>
            <a:ext cx="3490722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51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57200"/>
            <a:ext cx="8215884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1362455"/>
            <a:ext cx="8215884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75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916" y="713232"/>
            <a:ext cx="2523744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916" y="5138927"/>
            <a:ext cx="24003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5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66133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2278601" y="3382741"/>
            <a:ext cx="6858000" cy="92522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85916" y="6318504"/>
            <a:ext cx="18448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030718" y="6318504"/>
            <a:ext cx="644652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502920"/>
            <a:ext cx="438912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5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4544568"/>
            <a:ext cx="3511296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5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463291" y="6318504"/>
            <a:ext cx="1615059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016627" y="6318504"/>
            <a:ext cx="370332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0992" y="0"/>
            <a:ext cx="349072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94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3"/>
            <a:ext cx="91554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9" y="4965192"/>
            <a:ext cx="8359902" cy="786384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06440"/>
            <a:ext cx="7427214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9141714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5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9144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938" y="1371600"/>
            <a:ext cx="5623560" cy="2386584"/>
          </a:xfrm>
        </p:spPr>
        <p:txBody>
          <a:bodyPr anchor="b" anchorCtr="0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938" y="3877056"/>
            <a:ext cx="562356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5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429768"/>
            <a:ext cx="7002018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4663440"/>
            <a:ext cx="517779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5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9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1143001" y="-1143000"/>
            <a:ext cx="6857999" cy="9144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1331186" y="-148666"/>
            <a:ext cx="5669226" cy="8331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1344977" y="1332977"/>
            <a:ext cx="6870003" cy="4180047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429768"/>
            <a:ext cx="7002018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4663440"/>
            <a:ext cx="517779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4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2093976"/>
            <a:ext cx="5453921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5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1138822" y="-1147180"/>
            <a:ext cx="6866356" cy="9144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924576" y="-932931"/>
            <a:ext cx="5473326" cy="73224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773754" y="2962966"/>
            <a:ext cx="8370246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267189" y="1327438"/>
            <a:ext cx="5263375" cy="5797750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2093976"/>
            <a:ext cx="4896612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9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3792070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103120"/>
            <a:ext cx="2750058" cy="2624328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3276" y="877824"/>
            <a:ext cx="4132094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500" dirty="0"/>
            </a:lvl1pPr>
            <a:lvl2pPr marL="428625" indent="-257175">
              <a:buFont typeface="+mj-lt"/>
              <a:buAutoNum type="arabicPeriod"/>
              <a:defRPr lang="en-US" sz="1350" dirty="0"/>
            </a:lvl2pPr>
            <a:lvl3pPr marL="600075" indent="-257175">
              <a:buFont typeface="+mj-lt"/>
              <a:buAutoNum type="arabicPeriod"/>
              <a:defRPr lang="en-US" sz="1200" dirty="0"/>
            </a:lvl3pPr>
            <a:lvl4pPr>
              <a:buFont typeface="+mj-lt"/>
              <a:buAutoNum type="arabicPeriod"/>
              <a:defRPr lang="en-US" sz="1050" dirty="0"/>
            </a:lvl4pPr>
            <a:lvl5pPr>
              <a:buFont typeface="+mj-lt"/>
              <a:buAutoNum type="arabicPeriod"/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9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9252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89" y="722376"/>
            <a:ext cx="3854195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5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480" y="0"/>
            <a:ext cx="405993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4588" y="2834640"/>
            <a:ext cx="3854196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342900" indent="-342900">
              <a:buFont typeface="+mj-lt"/>
              <a:buAutoNum type="arabicPeriod"/>
              <a:defRPr lang="en-US" sz="1500" dirty="0"/>
            </a:lvl1pPr>
            <a:lvl2pPr marL="428625" indent="-257175">
              <a:buFont typeface="+mj-lt"/>
              <a:buAutoNum type="arabicPeriod"/>
              <a:defRPr lang="en-US" sz="1350" dirty="0"/>
            </a:lvl2pPr>
            <a:lvl3pPr marL="600075" indent="-257175">
              <a:buFont typeface="+mj-lt"/>
              <a:buAutoNum type="arabicPeriod"/>
              <a:defRPr lang="en-US" sz="1200" dirty="0"/>
            </a:lvl3pPr>
            <a:lvl4pPr>
              <a:buFont typeface="+mj-lt"/>
              <a:buAutoNum type="arabicPeriod"/>
              <a:defRPr lang="en-US" sz="1050" dirty="0"/>
            </a:lvl4pPr>
            <a:lvl5pPr>
              <a:buFont typeface="+mj-lt"/>
              <a:buAutoNum type="arabicPeriod"/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704589" y="6318504"/>
            <a:ext cx="2677467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556740" y="6318504"/>
            <a:ext cx="1118630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222436"/>
            <a:ext cx="3120390" cy="2825496"/>
          </a:xfrm>
        </p:spPr>
        <p:txBody>
          <a:bodyPr anchor="t">
            <a:normAutofit/>
          </a:bodyPr>
          <a:lstStyle>
            <a:lvl1pPr>
              <a:defRPr sz="3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28032" y="2222436"/>
            <a:ext cx="2969514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171450" indent="0">
              <a:buNone/>
              <a:defRPr lang="en-US" dirty="0"/>
            </a:lvl2pPr>
            <a:lvl3pPr marL="342900" indent="0">
              <a:buNone/>
              <a:defRPr lang="en-US" dirty="0"/>
            </a:lvl3pPr>
            <a:lvl4pPr marL="514350" indent="0">
              <a:buNone/>
              <a:defRPr lang="en-US" dirty="0"/>
            </a:lvl4pPr>
            <a:lvl5pPr marL="6858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89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14" y="2048256"/>
            <a:ext cx="2859786" cy="3538728"/>
          </a:xfrm>
        </p:spPr>
        <p:txBody>
          <a:bodyPr anchor="t">
            <a:normAutofit/>
          </a:bodyPr>
          <a:lstStyle>
            <a:lvl1pPr>
              <a:defRPr sz="24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1970" y="2048256"/>
            <a:ext cx="3785616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30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722376"/>
            <a:ext cx="5410962" cy="1280160"/>
          </a:xfrm>
        </p:spPr>
        <p:txBody>
          <a:bodyPr anchor="t">
            <a:normAutofit/>
          </a:bodyPr>
          <a:lstStyle>
            <a:lvl1pPr>
              <a:defRPr sz="3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42083" y="2240280"/>
            <a:ext cx="5512460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57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40080"/>
            <a:ext cx="3161538" cy="3136392"/>
          </a:xfrm>
        </p:spPr>
        <p:txBody>
          <a:bodyPr anchor="t">
            <a:normAutofit/>
          </a:bodyPr>
          <a:lstStyle>
            <a:lvl1pPr>
              <a:defRPr sz="24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6522" y="640080"/>
            <a:ext cx="4498848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43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9051256" y="0"/>
            <a:ext cx="9252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21792"/>
            <a:ext cx="8154162" cy="749808"/>
          </a:xfrm>
        </p:spPr>
        <p:txBody>
          <a:bodyPr anchor="ctr">
            <a:normAutofit/>
          </a:bodyPr>
          <a:lstStyle>
            <a:lvl1pPr>
              <a:defRPr sz="24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7068" y="1591056"/>
            <a:ext cx="58293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28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3650003" y="-3649994"/>
            <a:ext cx="1855397" cy="91553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4744511" y="-2555493"/>
            <a:ext cx="1855397" cy="6966383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310896"/>
            <a:ext cx="8154162" cy="122529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7068" y="2313432"/>
            <a:ext cx="654939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62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40080"/>
            <a:ext cx="2619756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9030" y="640081"/>
            <a:ext cx="500634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40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2" y="-4323"/>
            <a:ext cx="3044307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1" y="1061883"/>
            <a:ext cx="304430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1107680" y="1560555"/>
            <a:ext cx="5716870" cy="258710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40080"/>
            <a:ext cx="2311146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9030" y="640081"/>
            <a:ext cx="500634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9487" y="6318504"/>
            <a:ext cx="2584823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9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954" y="502920"/>
            <a:ext cx="4471416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9252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900" y="0"/>
            <a:ext cx="36278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3954" y="1801367"/>
            <a:ext cx="4471416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03954" y="6318504"/>
            <a:ext cx="3072384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76338" y="6318504"/>
            <a:ext cx="1399032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0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51435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6" y="1472184"/>
            <a:ext cx="51435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31870" y="6318504"/>
            <a:ext cx="1762506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232654" y="6318504"/>
            <a:ext cx="370332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858" y="0"/>
            <a:ext cx="295462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5641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887" y="502920"/>
            <a:ext cx="51435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900" y="0"/>
            <a:ext cx="297637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9887" y="1472183"/>
            <a:ext cx="51435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529887" y="6318504"/>
            <a:ext cx="3072384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46802" y="6318504"/>
            <a:ext cx="2128568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50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343006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6" y="1472184"/>
            <a:ext cx="343006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9486" y="6318504"/>
            <a:ext cx="20574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516886" y="6318504"/>
            <a:ext cx="1064050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19214" y="6318504"/>
            <a:ext cx="370332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3418" y="0"/>
            <a:ext cx="466806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060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329184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6" y="2084832"/>
            <a:ext cx="329184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9486" y="6318504"/>
            <a:ext cx="19888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448306" y="6318504"/>
            <a:ext cx="99441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380994" y="6318504"/>
            <a:ext cx="370332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5199" y="0"/>
            <a:ext cx="480628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60675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722376"/>
            <a:ext cx="226314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79243" y="722376"/>
            <a:ext cx="2562909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8767" y="722376"/>
            <a:ext cx="267462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30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9252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194" y="502920"/>
            <a:ext cx="2551176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900" y="-1"/>
            <a:ext cx="5548122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4194" y="2084832"/>
            <a:ext cx="2551176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4194" y="6318504"/>
            <a:ext cx="175014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78304" y="6318504"/>
            <a:ext cx="797066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70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2551176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6" y="2084832"/>
            <a:ext cx="2551176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87" y="6318504"/>
            <a:ext cx="1481627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1112" y="6318504"/>
            <a:ext cx="7609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40330" y="6318504"/>
            <a:ext cx="370332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2116" y="0"/>
            <a:ext cx="54493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14909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196" y="1008126"/>
            <a:ext cx="2551175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900" y="0"/>
            <a:ext cx="554812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4196" y="3099816"/>
            <a:ext cx="2551175" cy="30540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1050"/>
            </a:lvl3pPr>
            <a:lvl4pPr marL="514350" indent="0">
              <a:buNone/>
              <a:defRPr sz="1050"/>
            </a:lvl4pPr>
            <a:lvl5pPr marL="685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4194" y="6318504"/>
            <a:ext cx="174879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72986" y="6318504"/>
            <a:ext cx="802385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97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8" y="4956315"/>
            <a:ext cx="2735879" cy="1420235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"/>
            <a:ext cx="9144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30"/>
            <a:ext cx="9148572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43350" y="4956315"/>
            <a:ext cx="473202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171450" indent="0">
              <a:buFont typeface="Arial" panose="020B0604020202020204" pitchFamily="34" charset="0"/>
              <a:buNone/>
              <a:defRPr sz="1050"/>
            </a:lvl2pPr>
            <a:lvl3pPr marL="342900" indent="0">
              <a:buFont typeface="Arial" panose="020B0604020202020204" pitchFamily="34" charset="0"/>
              <a:buNone/>
              <a:defRPr sz="1050"/>
            </a:lvl3pPr>
            <a:lvl4pPr marL="514350" indent="0">
              <a:buFont typeface="Arial" panose="020B0604020202020204" pitchFamily="34" charset="0"/>
              <a:buNone/>
              <a:defRPr sz="1050"/>
            </a:lvl4pPr>
            <a:lvl5pPr marL="6858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11/30/2025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6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4093596"/>
            <a:ext cx="2215214" cy="200791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1417" y="4093596"/>
            <a:ext cx="5473954" cy="2289578"/>
          </a:xfr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/>
            </a:lvl1pPr>
            <a:lvl2pPr marL="385763" indent="-214313">
              <a:buFont typeface="Arial" panose="020B0604020202020204" pitchFamily="34" charset="0"/>
              <a:buChar char="•"/>
              <a:defRPr sz="1200"/>
            </a:lvl2pPr>
            <a:lvl3pPr marL="557213" indent="-214313">
              <a:buFont typeface="Arial" panose="020B0604020202020204" pitchFamily="34" charset="0"/>
              <a:buChar char="•"/>
              <a:defRPr sz="1050"/>
            </a:lvl3pPr>
            <a:lvl4pPr marL="642938" indent="-128588">
              <a:buFont typeface="Arial" panose="020B0604020202020204" pitchFamily="34" charset="0"/>
              <a:buChar char="•"/>
              <a:defRPr sz="1050"/>
            </a:lvl4pPr>
            <a:lvl5pPr marL="814388" indent="-128588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87978"/>
            <a:ext cx="8215884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486" y="1801367"/>
            <a:ext cx="5261436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9553" y="1801367"/>
            <a:ext cx="2485819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17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3502152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486" y="2293938"/>
            <a:ext cx="3502152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502922"/>
            <a:ext cx="410337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25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502920"/>
            <a:ext cx="2734485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487" y="2293941"/>
            <a:ext cx="2734485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09171" y="502919"/>
            <a:ext cx="4766200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57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16706" y="-6922"/>
            <a:ext cx="9160707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928616"/>
            <a:ext cx="7434072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7764" y="978408"/>
            <a:ext cx="8353044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08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98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718304"/>
            <a:ext cx="4711446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1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906" y="786384"/>
            <a:ext cx="836676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85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476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983480"/>
            <a:ext cx="4711446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1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0" y="182880"/>
            <a:ext cx="843534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24375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08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9486" y="630936"/>
            <a:ext cx="6199632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5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17145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342900" indent="0">
              <a:lnSpc>
                <a:spcPct val="100000"/>
              </a:lnSpc>
              <a:buNone/>
              <a:defRPr sz="33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514350" indent="0">
              <a:lnSpc>
                <a:spcPct val="100000"/>
              </a:lnSpc>
              <a:buNone/>
              <a:defRPr sz="3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685800" indent="0">
              <a:lnSpc>
                <a:spcPct val="100000"/>
              </a:lnSpc>
              <a:buNone/>
              <a:defRPr sz="27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23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5464" y="-6922"/>
            <a:ext cx="9149464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6588" y="6739061"/>
            <a:ext cx="915543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7" y="0"/>
            <a:ext cx="10287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9486" y="548640"/>
            <a:ext cx="576072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200" b="1">
                <a:solidFill>
                  <a:schemeClr val="bg1"/>
                </a:solidFill>
              </a:defRPr>
            </a:lvl1pPr>
            <a:lvl2pPr marL="171450" indent="0">
              <a:lnSpc>
                <a:spcPct val="100000"/>
              </a:lnSpc>
              <a:buNone/>
              <a:defRPr sz="4200" b="1">
                <a:solidFill>
                  <a:schemeClr val="bg1"/>
                </a:solidFill>
              </a:defRPr>
            </a:lvl2pPr>
            <a:lvl3pPr marL="342900" indent="0">
              <a:lnSpc>
                <a:spcPct val="100000"/>
              </a:lnSpc>
              <a:buNone/>
              <a:defRPr sz="4200" b="1">
                <a:solidFill>
                  <a:schemeClr val="bg1"/>
                </a:solidFill>
              </a:defRPr>
            </a:lvl3pPr>
            <a:lvl4pPr marL="514350" indent="0">
              <a:lnSpc>
                <a:spcPct val="100000"/>
              </a:lnSpc>
              <a:buNone/>
              <a:defRPr sz="4200" b="1">
                <a:solidFill>
                  <a:schemeClr val="bg1"/>
                </a:solidFill>
              </a:defRPr>
            </a:lvl4pPr>
            <a:lvl5pPr marL="685800" indent="0">
              <a:lnSpc>
                <a:spcPct val="100000"/>
              </a:lnSpc>
              <a:buNone/>
              <a:defRPr sz="4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3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9252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268" y="6746831"/>
            <a:ext cx="9141714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1633" y="751366"/>
            <a:ext cx="6265075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17145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3429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51435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6858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40" y="5203004"/>
            <a:ext cx="678942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4712" y="1795462"/>
            <a:ext cx="6899148" cy="2871216"/>
          </a:xfrm>
        </p:spPr>
        <p:txBody>
          <a:bodyPr anchor="ctr">
            <a:normAutofit/>
          </a:bodyPr>
          <a:lstStyle>
            <a:lvl1pPr marL="102870" indent="-102870">
              <a:lnSpc>
                <a:spcPct val="100000"/>
              </a:lnSpc>
              <a:buNone/>
              <a:defRPr sz="33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605494" y="778053"/>
            <a:ext cx="7933010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026" y="5120640"/>
            <a:ext cx="641223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3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1298" y="1965960"/>
            <a:ext cx="6521958" cy="2331720"/>
          </a:xfrm>
        </p:spPr>
        <p:txBody>
          <a:bodyPr anchor="ctr">
            <a:normAutofit/>
          </a:bodyPr>
          <a:lstStyle>
            <a:lvl1pPr marL="102870" indent="-102870">
              <a:lnSpc>
                <a:spcPct val="100000"/>
              </a:lnSpc>
              <a:buNone/>
              <a:defRPr sz="28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88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18" y="3"/>
            <a:ext cx="9141714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877" y="5192776"/>
            <a:ext cx="6371082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35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5149" y="1792224"/>
            <a:ext cx="6480810" cy="2871216"/>
          </a:xfrm>
        </p:spPr>
        <p:txBody>
          <a:bodyPr anchor="ctr">
            <a:normAutofit/>
          </a:bodyPr>
          <a:lstStyle>
            <a:lvl1pPr marL="102870" indent="-102870">
              <a:lnSpc>
                <a:spcPct val="100000"/>
              </a:lnSpc>
              <a:buNone/>
              <a:defRPr sz="27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62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3650003" y="-3649994"/>
            <a:ext cx="1855397" cy="91553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8215884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486" y="2133600"/>
            <a:ext cx="387477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600" y="2128118"/>
            <a:ext cx="387477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3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3650003" y="-3649994"/>
            <a:ext cx="1855397" cy="91553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502920"/>
            <a:ext cx="8215313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2128111"/>
            <a:ext cx="387477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486" y="2722896"/>
            <a:ext cx="387477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2128112"/>
            <a:ext cx="387477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29" y="2722896"/>
            <a:ext cx="387477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04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11/30/2025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6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11/30/2025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502923"/>
            <a:ext cx="2696726" cy="1808201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6" y="2311124"/>
            <a:ext cx="2482206" cy="3993263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75" y="502920"/>
            <a:ext cx="4712896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11/30/2025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0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502920"/>
            <a:ext cx="2785497" cy="22472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6" y="2826137"/>
            <a:ext cx="2482596" cy="3434638"/>
          </a:xfrm>
        </p:spPr>
        <p:txBody>
          <a:bodyPr anchor="b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5484" y="342019"/>
            <a:ext cx="4809887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8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9"/>
            <a:ext cx="91554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40080"/>
            <a:ext cx="8167780" cy="1463040"/>
          </a:xfrm>
        </p:spPr>
        <p:txBody>
          <a:bodyPr anchor="t">
            <a:normAutofit/>
          </a:bodyPr>
          <a:lstStyle>
            <a:lvl1pPr>
              <a:defRPr sz="45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487" y="3483864"/>
            <a:ext cx="8167781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5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627318"/>
            <a:ext cx="6323076" cy="1842020"/>
          </a:xfrm>
        </p:spPr>
        <p:txBody>
          <a:bodyPr anchor="b">
            <a:normAutofit/>
          </a:bodyPr>
          <a:lstStyle>
            <a:lvl1pPr>
              <a:defRPr sz="45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6" y="3622673"/>
            <a:ext cx="6323076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50" dirty="0"/>
            </a:lvl1pPr>
            <a:lvl2pPr marL="171450" indent="0">
              <a:buNone/>
              <a:defRPr lang="en-US" sz="1350" dirty="0"/>
            </a:lvl2pPr>
            <a:lvl3pPr marL="342900" indent="0">
              <a:buNone/>
              <a:defRPr lang="en-US" sz="1200" dirty="0"/>
            </a:lvl3pPr>
            <a:lvl4pPr marL="514350" indent="0">
              <a:buNone/>
              <a:defRPr lang="en-US" sz="1050" dirty="0"/>
            </a:lvl4pPr>
            <a:lvl5pPr marL="685800" indent="0">
              <a:buNone/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1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FFC981F-E1EE-4A68-B525-92AD237FE00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950E40F-4A87-4489-9871-7B648927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02920"/>
            <a:ext cx="8215884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801368"/>
            <a:ext cx="8215884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486" y="6318504"/>
            <a:ext cx="30723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23076" y="6318504"/>
            <a:ext cx="235229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648" y="6318504"/>
            <a:ext cx="37033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  <p:sldLayoutId id="2147483907" r:id="rId29"/>
    <p:sldLayoutId id="2147483908" r:id="rId30"/>
    <p:sldLayoutId id="2147483909" r:id="rId31"/>
    <p:sldLayoutId id="2147483910" r:id="rId32"/>
    <p:sldLayoutId id="2147483911" r:id="rId33"/>
    <p:sldLayoutId id="2147483912" r:id="rId34"/>
    <p:sldLayoutId id="2147483913" r:id="rId35"/>
    <p:sldLayoutId id="2147483914" r:id="rId36"/>
    <p:sldLayoutId id="2147483915" r:id="rId37"/>
    <p:sldLayoutId id="2147483916" r:id="rId38"/>
    <p:sldLayoutId id="2147483917" r:id="rId39"/>
    <p:sldLayoutId id="2147483918" r:id="rId40"/>
    <p:sldLayoutId id="2147483919" r:id="rId41"/>
    <p:sldLayoutId id="2147483920" r:id="rId42"/>
    <p:sldLayoutId id="2147483921" r:id="rId43"/>
    <p:sldLayoutId id="2147483922" r:id="rId44"/>
    <p:sldLayoutId id="2147483923" r:id="rId45"/>
    <p:sldLayoutId id="2147483924" r:id="rId46"/>
    <p:sldLayoutId id="2147483925" r:id="rId47"/>
    <p:sldLayoutId id="2147483926" r:id="rId48"/>
    <p:sldLayoutId id="2147483927" r:id="rId49"/>
    <p:sldLayoutId id="2147483928" r:id="rId50"/>
    <p:sldLayoutId id="2147483929" r:id="rId5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1881-9CDD-5083-AB03-3B2B92090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1234440"/>
            <a:ext cx="4389120" cy="2215134"/>
          </a:xfrm>
        </p:spPr>
        <p:txBody>
          <a:bodyPr anchor="t">
            <a:normAutofit/>
          </a:bodyPr>
          <a:lstStyle/>
          <a:p>
            <a:r>
              <a:rPr lang="en-US"/>
              <a:t>“For Those Who Come After”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43F855D-A0FA-2EBC-EB76-0A9522F6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4265676"/>
            <a:ext cx="3511296" cy="119329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Close-up of hands raised in classroom">
            <a:extLst>
              <a:ext uri="{FF2B5EF4-FFF2-40B4-BE49-F238E27FC236}">
                <a16:creationId xmlns:a16="http://schemas.microsoft.com/office/drawing/2014/main" id="{11AD3043-52E8-BAD7-0E2A-A62B84167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4489698" y="0"/>
            <a:ext cx="46543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30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644C-C569-AD37-E4A1-9EC3A2BB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640080"/>
            <a:ext cx="2573987" cy="4014216"/>
          </a:xfrm>
        </p:spPr>
        <p:txBody>
          <a:bodyPr anchor="t">
            <a:normAutofit/>
          </a:bodyPr>
          <a:lstStyle/>
          <a:p>
            <a:r>
              <a:rPr lang="en-US" sz="4400" dirty="0"/>
              <a:t>Abraham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FF8F57-1E05-A527-885B-EB75C123BFA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669030" y="640081"/>
          <a:ext cx="500634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82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CA5FD4-929A-C101-59DB-4473EF585D69}"/>
              </a:ext>
            </a:extLst>
          </p:cNvPr>
          <p:cNvGraphicFramePr/>
          <p:nvPr/>
        </p:nvGraphicFramePr>
        <p:xfrm>
          <a:off x="3533099" y="640079"/>
          <a:ext cx="5142271" cy="53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066064-3650-EBC4-B180-71AEF18E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2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45A6-878F-2E50-99C1-642EAF50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Jesus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E5D64A-B084-0AFD-53BD-FAA10269617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668713" y="639763"/>
          <a:ext cx="500697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77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0C08-9247-2672-2E54-529FDEC9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0"/>
            <a:ext cx="2959510" cy="4014216"/>
          </a:xfrm>
        </p:spPr>
        <p:txBody>
          <a:bodyPr>
            <a:normAutofit/>
          </a:bodyPr>
          <a:lstStyle/>
          <a:p>
            <a:r>
              <a:rPr lang="en-US" sz="4400" dirty="0"/>
              <a:t>Practical Application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64501A-FE9B-00EB-B884-65E7A23E297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668713" y="639763"/>
          <a:ext cx="500697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97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214B-B347-2249-988E-3559E75B0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8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6802</TotalTime>
  <Words>37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Aptos Light</vt:lpstr>
      <vt:lpstr>Arial</vt:lpstr>
      <vt:lpstr>Calibri</vt:lpstr>
      <vt:lpstr>Century Gothic</vt:lpstr>
      <vt:lpstr>Wingdings 3</vt:lpstr>
      <vt:lpstr>2_Ion Boardroom</vt:lpstr>
      <vt:lpstr>1_Office Theme</vt:lpstr>
      <vt:lpstr>Chroma</vt:lpstr>
      <vt:lpstr>PowerPoint Presentation</vt:lpstr>
      <vt:lpstr>“For Those Who Come After”</vt:lpstr>
      <vt:lpstr>Abraham</vt:lpstr>
      <vt:lpstr>Paul</vt:lpstr>
      <vt:lpstr>Jesus</vt:lpstr>
      <vt:lpstr>Practical Application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293</cp:revision>
  <dcterms:created xsi:type="dcterms:W3CDTF">2008-03-16T18:22:36Z</dcterms:created>
  <dcterms:modified xsi:type="dcterms:W3CDTF">2025-11-30T23:52:43Z</dcterms:modified>
</cp:coreProperties>
</file>