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10"/>
  </p:notesMasterIdLst>
  <p:sldIdLst>
    <p:sldId id="259" r:id="rId3"/>
    <p:sldId id="256" r:id="rId4"/>
    <p:sldId id="261" r:id="rId5"/>
    <p:sldId id="262" r:id="rId6"/>
    <p:sldId id="263" r:id="rId7"/>
    <p:sldId id="258" r:id="rId8"/>
    <p:sldId id="75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59"/>
            <p14:sldId id="256"/>
            <p14:sldId id="261"/>
            <p14:sldId id="262"/>
            <p14:sldId id="263"/>
            <p14:sldId id="258"/>
            <p14:sldId id="756"/>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68" d="100"/>
          <a:sy n="68" d="100"/>
        </p:scale>
        <p:origin x="987" y="2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428"/>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3362496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566528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2904152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57405C9-16F1-4529-9C46-C21506059572}"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21210146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7405C9-16F1-4529-9C46-C21506059572}"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35151647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7405C9-16F1-4529-9C46-C21506059572}"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3306686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7405C9-16F1-4529-9C46-C21506059572}"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4663043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7405C9-16F1-4529-9C46-C21506059572}"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3138449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7405C9-16F1-4529-9C46-C21506059572}"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18003837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7405C9-16F1-4529-9C46-C21506059572}" type="datetimeFigureOut">
              <a:rPr lang="en-US" smtClean="0"/>
              <a:t>11/23/2025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9546716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7405C9-16F1-4529-9C46-C21506059572}"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1171088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7231110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7405C9-16F1-4529-9C46-C21506059572}"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8893486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7405C9-16F1-4529-9C46-C21506059572}"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37628884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7405C9-16F1-4529-9C46-C21506059572}"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ECBA0-3150-4FCC-AB4F-7F96492EA102}" type="slidenum">
              <a:rPr lang="en-US" smtClean="0"/>
              <a:t>‹#›</a:t>
            </a:fld>
            <a:endParaRPr lang="en-US"/>
          </a:p>
        </p:txBody>
      </p:sp>
    </p:spTree>
    <p:extLst>
      <p:ext uri="{BB962C8B-B14F-4D97-AF65-F5344CB8AC3E}">
        <p14:creationId xmlns:p14="http://schemas.microsoft.com/office/powerpoint/2010/main" val="3891959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DE57E1-2A57-4C54-9A2B-C4D5D90A5AC5}" type="datetimeFigureOut">
              <a:rPr lang="en-US" smtClean="0"/>
              <a:t>11/23/2025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423410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DE57E1-2A57-4C54-9A2B-C4D5D90A5AC5}"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060148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DE57E1-2A57-4C54-9A2B-C4D5D90A5AC5}" type="datetimeFigureOut">
              <a:rPr lang="en-US" smtClean="0"/>
              <a:t>11/23/2025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114264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DE57E1-2A57-4C54-9A2B-C4D5D90A5AC5}" type="datetimeFigureOut">
              <a:rPr lang="en-US" smtClean="0"/>
              <a:t>11/23/2025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2214980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DE57E1-2A57-4C54-9A2B-C4D5D90A5AC5}" type="datetimeFigureOut">
              <a:rPr lang="en-US" smtClean="0"/>
              <a:t>11/23/2025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977911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DE57E1-2A57-4C54-9A2B-C4D5D90A5AC5}"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481570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DE57E1-2A57-4C54-9A2B-C4D5D90A5AC5}" type="datetimeFigureOut">
              <a:rPr lang="en-US" smtClean="0"/>
              <a:t>11/23/2025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3339165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0DE57E1-2A57-4C54-9A2B-C4D5D90A5AC5}" type="datetimeFigureOut">
              <a:rPr lang="en-US" smtClean="0"/>
              <a:t>11/23/2025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2CBFB3E4-B5B2-426C-AD0F-FD139FDE6B21}" type="slidenum">
              <a:rPr lang="en-US" smtClean="0"/>
              <a:t>‹#›</a:t>
            </a:fld>
            <a:endParaRPr lang="en-US"/>
          </a:p>
        </p:txBody>
      </p:sp>
    </p:spTree>
    <p:extLst>
      <p:ext uri="{BB962C8B-B14F-4D97-AF65-F5344CB8AC3E}">
        <p14:creationId xmlns:p14="http://schemas.microsoft.com/office/powerpoint/2010/main" val="3378667438"/>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57405C9-16F1-4529-9C46-C21506059572}" type="datetimeFigureOut">
              <a:rPr lang="en-US" smtClean="0"/>
              <a:t>11/23/2025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5ECBA0-3150-4FCC-AB4F-7F96492EA102}" type="slidenum">
              <a:rPr lang="en-US" smtClean="0"/>
              <a:t>‹#›</a:t>
            </a:fld>
            <a:endParaRPr lang="en-US"/>
          </a:p>
        </p:txBody>
      </p:sp>
    </p:spTree>
    <p:extLst>
      <p:ext uri="{BB962C8B-B14F-4D97-AF65-F5344CB8AC3E}">
        <p14:creationId xmlns:p14="http://schemas.microsoft.com/office/powerpoint/2010/main" val="1550790106"/>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6972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lumOff val="25000"/>
          </a:schemeClr>
        </a:solidFill>
        <a:effectLst/>
      </p:bgPr>
    </p:bg>
    <p:spTree>
      <p:nvGrpSpPr>
        <p:cNvPr id="1" name=""/>
        <p:cNvGrpSpPr/>
        <p:nvPr/>
      </p:nvGrpSpPr>
      <p:grpSpPr>
        <a:xfrm>
          <a:off x="0" y="0"/>
          <a:ext cx="0" cy="0"/>
          <a:chOff x="0" y="0"/>
          <a:chExt cx="0" cy="0"/>
        </a:xfrm>
      </p:grpSpPr>
      <p:pic>
        <p:nvPicPr>
          <p:cNvPr id="1026" name="Picture 2" descr="What is Stewardship">
            <a:extLst>
              <a:ext uri="{FF2B5EF4-FFF2-40B4-BE49-F238E27FC236}">
                <a16:creationId xmlns:a16="http://schemas.microsoft.com/office/drawing/2014/main" id="{B4144C91-BB9F-5DA2-DF09-022494BE0A3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66257" y="908730"/>
            <a:ext cx="4811486" cy="2706461"/>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a:extLst>
              <a:ext uri="{FF2B5EF4-FFF2-40B4-BE49-F238E27FC236}">
                <a16:creationId xmlns:a16="http://schemas.microsoft.com/office/drawing/2014/main" id="{DA75254F-F3CE-A13D-51C3-39E5C38B4D50}"/>
              </a:ext>
            </a:extLst>
          </p:cNvPr>
          <p:cNvSpPr>
            <a:spLocks noGrp="1"/>
          </p:cNvSpPr>
          <p:nvPr>
            <p:ph type="subTitle" idx="1"/>
          </p:nvPr>
        </p:nvSpPr>
        <p:spPr>
          <a:xfrm>
            <a:off x="1143000" y="4093030"/>
            <a:ext cx="6858000" cy="1883229"/>
          </a:xfrm>
        </p:spPr>
        <p:txBody>
          <a:bodyPr>
            <a:normAutofit/>
          </a:bodyPr>
          <a:lstStyle/>
          <a:p>
            <a:r>
              <a:rPr lang="en-US" sz="2800" b="1" dirty="0">
                <a:solidFill>
                  <a:schemeClr val="accent2">
                    <a:lumMod val="20000"/>
                    <a:lumOff val="80000"/>
                  </a:schemeClr>
                </a:solidFill>
              </a:rPr>
              <a:t>“As each one has received a gift, minister it to one another, as good stewards of the manifold grace of God.” </a:t>
            </a:r>
          </a:p>
          <a:p>
            <a:r>
              <a:rPr lang="en-US" b="1" dirty="0">
                <a:solidFill>
                  <a:schemeClr val="accent2">
                    <a:lumMod val="20000"/>
                    <a:lumOff val="80000"/>
                  </a:schemeClr>
                </a:solidFill>
              </a:rPr>
              <a:t>First Peter 4:10</a:t>
            </a:r>
          </a:p>
        </p:txBody>
      </p:sp>
    </p:spTree>
    <p:extLst>
      <p:ext uri="{BB962C8B-B14F-4D97-AF65-F5344CB8AC3E}">
        <p14:creationId xmlns:p14="http://schemas.microsoft.com/office/powerpoint/2010/main" val="19658767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9A4CC2-7D2F-7B41-1591-5B32B5B5D61E}"/>
              </a:ext>
            </a:extLst>
          </p:cNvPr>
          <p:cNvSpPr>
            <a:spLocks noGrp="1"/>
          </p:cNvSpPr>
          <p:nvPr>
            <p:ph idx="1"/>
          </p:nvPr>
        </p:nvSpPr>
        <p:spPr>
          <a:xfrm>
            <a:off x="628650" y="2057399"/>
            <a:ext cx="7886700" cy="4119563"/>
          </a:xfrm>
        </p:spPr>
        <p:txBody>
          <a:bodyPr/>
          <a:lstStyle/>
          <a:p>
            <a:r>
              <a:rPr lang="en-US" dirty="0"/>
              <a:t>“the manager of a household or estate” (Vine’s)</a:t>
            </a:r>
          </a:p>
          <a:p>
            <a:endParaRPr lang="en-US" sz="800" dirty="0"/>
          </a:p>
          <a:p>
            <a:r>
              <a:rPr lang="en-US" dirty="0"/>
              <a:t>“the conducting, supervising, or managing of something; especially: the careful and responsible management of something entrusted to one’s care (Webster’s Dictionary). </a:t>
            </a:r>
          </a:p>
          <a:p>
            <a:endParaRPr lang="en-US" sz="800" dirty="0"/>
          </a:p>
          <a:p>
            <a:r>
              <a:rPr lang="en-US" dirty="0"/>
              <a:t>A steward is </a:t>
            </a:r>
            <a:r>
              <a:rPr lang="en-US" u="sng" dirty="0"/>
              <a:t>not</a:t>
            </a:r>
            <a:r>
              <a:rPr lang="en-US" dirty="0"/>
              <a:t> the owner - just the manager. </a:t>
            </a:r>
          </a:p>
        </p:txBody>
      </p:sp>
      <p:pic>
        <p:nvPicPr>
          <p:cNvPr id="4" name="Picture 2" descr="What is Stewardship? - The Life Financial Group, Inc.">
            <a:extLst>
              <a:ext uri="{FF2B5EF4-FFF2-40B4-BE49-F238E27FC236}">
                <a16:creationId xmlns:a16="http://schemas.microsoft.com/office/drawing/2014/main" id="{615D3BAE-ECA1-C071-F509-717D8BE090B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875" t="29797" r="6875" b="36759"/>
          <a:stretch>
            <a:fillRect/>
          </a:stretch>
        </p:blipFill>
        <p:spPr bwMode="auto">
          <a:xfrm>
            <a:off x="628650" y="304798"/>
            <a:ext cx="7886700" cy="1404257"/>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269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42D4-6DE2-1D8D-8652-ACFF48D5D34F}"/>
              </a:ext>
            </a:extLst>
          </p:cNvPr>
          <p:cNvSpPr>
            <a:spLocks noGrp="1"/>
          </p:cNvSpPr>
          <p:nvPr>
            <p:ph type="title"/>
          </p:nvPr>
        </p:nvSpPr>
        <p:spPr/>
        <p:txBody>
          <a:bodyPr/>
          <a:lstStyle/>
          <a:p>
            <a:pPr algn="ctr"/>
            <a:r>
              <a:rPr lang="en-US" b="1" dirty="0">
                <a:latin typeface="+mn-lt"/>
              </a:rPr>
              <a:t>Principles of Stewardship</a:t>
            </a:r>
          </a:p>
        </p:txBody>
      </p:sp>
      <p:sp>
        <p:nvSpPr>
          <p:cNvPr id="3" name="Content Placeholder 2">
            <a:extLst>
              <a:ext uri="{FF2B5EF4-FFF2-40B4-BE49-F238E27FC236}">
                <a16:creationId xmlns:a16="http://schemas.microsoft.com/office/drawing/2014/main" id="{13F95D08-F524-0C23-A0EC-A483EDD68AAD}"/>
              </a:ext>
            </a:extLst>
          </p:cNvPr>
          <p:cNvSpPr>
            <a:spLocks noGrp="1"/>
          </p:cNvSpPr>
          <p:nvPr>
            <p:ph idx="1"/>
          </p:nvPr>
        </p:nvSpPr>
        <p:spPr/>
        <p:txBody>
          <a:bodyPr>
            <a:normAutofit/>
          </a:bodyPr>
          <a:lstStyle/>
          <a:p>
            <a:pPr marL="514350" indent="-514350">
              <a:buFont typeface="+mj-lt"/>
              <a:buAutoNum type="arabicPeriod"/>
            </a:pPr>
            <a:r>
              <a:rPr lang="en-US" sz="3200" b="1" dirty="0"/>
              <a:t>Acknowledgement</a:t>
            </a:r>
          </a:p>
          <a:p>
            <a:pPr marL="514350" indent="-514350">
              <a:buFont typeface="+mj-lt"/>
              <a:buAutoNum type="arabicPeriod"/>
            </a:pPr>
            <a:r>
              <a:rPr lang="en-US" sz="3200" b="1" dirty="0"/>
              <a:t>Accountability</a:t>
            </a:r>
          </a:p>
          <a:p>
            <a:pPr marL="514350" indent="-514350">
              <a:buFont typeface="+mj-lt"/>
              <a:buAutoNum type="arabicPeriod"/>
            </a:pPr>
            <a:r>
              <a:rPr lang="en-US" sz="3200" b="1" dirty="0"/>
              <a:t>Action</a:t>
            </a:r>
          </a:p>
        </p:txBody>
      </p:sp>
      <p:sp>
        <p:nvSpPr>
          <p:cNvPr id="6" name="Rectangle 5">
            <a:extLst>
              <a:ext uri="{FF2B5EF4-FFF2-40B4-BE49-F238E27FC236}">
                <a16:creationId xmlns:a16="http://schemas.microsoft.com/office/drawing/2014/main" id="{CC59A6BE-9873-0C89-AF54-A28146AB09F2}"/>
              </a:ext>
            </a:extLst>
          </p:cNvPr>
          <p:cNvSpPr/>
          <p:nvPr/>
        </p:nvSpPr>
        <p:spPr>
          <a:xfrm>
            <a:off x="4169230" y="4669975"/>
            <a:ext cx="4876799" cy="2100943"/>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 name="TextBox 6">
            <a:extLst>
              <a:ext uri="{FF2B5EF4-FFF2-40B4-BE49-F238E27FC236}">
                <a16:creationId xmlns:a16="http://schemas.microsoft.com/office/drawing/2014/main" id="{9DB92F86-3E08-263B-56CB-519EB2BD3B85}"/>
              </a:ext>
            </a:extLst>
          </p:cNvPr>
          <p:cNvSpPr txBox="1"/>
          <p:nvPr/>
        </p:nvSpPr>
        <p:spPr>
          <a:xfrm>
            <a:off x="4419601" y="4784042"/>
            <a:ext cx="4367893" cy="181588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Stewardship:</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the careful and responsible management of something entrusted to one’s care</a:t>
            </a:r>
          </a:p>
        </p:txBody>
      </p:sp>
    </p:spTree>
    <p:extLst>
      <p:ext uri="{BB962C8B-B14F-4D97-AF65-F5344CB8AC3E}">
        <p14:creationId xmlns:p14="http://schemas.microsoft.com/office/powerpoint/2010/main" val="2389881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4F9CB-36EB-D5F9-8993-62E4729B37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890817-DDE5-11BC-8C2D-A207020FFA8B}"/>
              </a:ext>
            </a:extLst>
          </p:cNvPr>
          <p:cNvSpPr>
            <a:spLocks noGrp="1"/>
          </p:cNvSpPr>
          <p:nvPr>
            <p:ph type="title"/>
          </p:nvPr>
        </p:nvSpPr>
        <p:spPr/>
        <p:txBody>
          <a:bodyPr/>
          <a:lstStyle/>
          <a:p>
            <a:pPr algn="ctr"/>
            <a:r>
              <a:rPr lang="en-US" b="1" dirty="0">
                <a:latin typeface="+mn-lt"/>
              </a:rPr>
              <a:t>Areas of Responsibility </a:t>
            </a:r>
            <a:br>
              <a:rPr lang="en-US" b="1" dirty="0">
                <a:latin typeface="+mn-lt"/>
              </a:rPr>
            </a:br>
            <a:r>
              <a:rPr lang="en-US" b="1" dirty="0">
                <a:latin typeface="+mn-lt"/>
              </a:rPr>
              <a:t>in Our Stewardship</a:t>
            </a:r>
          </a:p>
        </p:txBody>
      </p:sp>
      <p:sp>
        <p:nvSpPr>
          <p:cNvPr id="5" name="Rectangle 4">
            <a:extLst>
              <a:ext uri="{FF2B5EF4-FFF2-40B4-BE49-F238E27FC236}">
                <a16:creationId xmlns:a16="http://schemas.microsoft.com/office/drawing/2014/main" id="{4A8F9484-35BB-138F-035B-4AC721691095}"/>
              </a:ext>
            </a:extLst>
          </p:cNvPr>
          <p:cNvSpPr/>
          <p:nvPr/>
        </p:nvSpPr>
        <p:spPr>
          <a:xfrm>
            <a:off x="4648200" y="4669975"/>
            <a:ext cx="4397829" cy="2100943"/>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FFEF6BEB-6DA0-0E59-B709-8AA25B137EB7}"/>
              </a:ext>
            </a:extLst>
          </p:cNvPr>
          <p:cNvSpPr>
            <a:spLocks noGrp="1"/>
          </p:cNvSpPr>
          <p:nvPr>
            <p:ph idx="1"/>
          </p:nvPr>
        </p:nvSpPr>
        <p:spPr>
          <a:xfrm>
            <a:off x="628650" y="1959429"/>
            <a:ext cx="7886700" cy="4217534"/>
          </a:xfrm>
        </p:spPr>
        <p:txBody>
          <a:bodyPr>
            <a:normAutofit/>
          </a:bodyPr>
          <a:lstStyle/>
          <a:p>
            <a:pPr marL="514350" indent="-514350">
              <a:buFont typeface="+mj-lt"/>
              <a:buAutoNum type="arabicPeriod"/>
            </a:pPr>
            <a:r>
              <a:rPr lang="en-US" sz="3200" b="1" dirty="0"/>
              <a:t>Our Time</a:t>
            </a:r>
          </a:p>
          <a:p>
            <a:pPr marL="514350" indent="-514350">
              <a:buFont typeface="+mj-lt"/>
              <a:buAutoNum type="arabicPeriod"/>
            </a:pPr>
            <a:r>
              <a:rPr lang="en-US" sz="3200" b="1" dirty="0"/>
              <a:t>Our Talents and Abilities</a:t>
            </a:r>
          </a:p>
          <a:p>
            <a:pPr marL="514350" indent="-514350">
              <a:buFont typeface="+mj-lt"/>
              <a:buAutoNum type="arabicPeriod"/>
            </a:pPr>
            <a:r>
              <a:rPr lang="en-US" sz="3200" b="1" dirty="0"/>
              <a:t>Our Money</a:t>
            </a:r>
          </a:p>
          <a:p>
            <a:pPr marL="514350" indent="-514350">
              <a:buFont typeface="+mj-lt"/>
              <a:buAutoNum type="arabicPeriod"/>
            </a:pPr>
            <a:r>
              <a:rPr lang="en-US" sz="3200" b="1" dirty="0"/>
              <a:t>Our Lives and Bodies</a:t>
            </a:r>
          </a:p>
          <a:p>
            <a:pPr marL="514350" indent="-514350">
              <a:buFont typeface="+mj-lt"/>
              <a:buAutoNum type="arabicPeriod"/>
            </a:pPr>
            <a:r>
              <a:rPr lang="en-US" sz="3200" b="1" dirty="0"/>
              <a:t>God’s Word</a:t>
            </a:r>
          </a:p>
        </p:txBody>
      </p:sp>
      <p:sp>
        <p:nvSpPr>
          <p:cNvPr id="4" name="TextBox 3">
            <a:extLst>
              <a:ext uri="{FF2B5EF4-FFF2-40B4-BE49-F238E27FC236}">
                <a16:creationId xmlns:a16="http://schemas.microsoft.com/office/drawing/2014/main" id="{8FC1FA5B-2C3F-50D4-B0F8-A0F2084BBB63}"/>
              </a:ext>
            </a:extLst>
          </p:cNvPr>
          <p:cNvSpPr txBox="1"/>
          <p:nvPr/>
        </p:nvSpPr>
        <p:spPr>
          <a:xfrm>
            <a:off x="5105400" y="4784042"/>
            <a:ext cx="3682094" cy="181588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Stewardship:</a:t>
            </a:r>
          </a:p>
          <a:p>
            <a:pPr marL="457200" marR="0" lvl="0" indent="-457200"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Acknowledgement </a:t>
            </a:r>
          </a:p>
          <a:p>
            <a:pPr marL="457200" marR="0" lvl="0" indent="-457200"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Accountability</a:t>
            </a:r>
          </a:p>
          <a:p>
            <a:pPr marL="457200" marR="0" lvl="0" indent="-457200"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Action</a:t>
            </a:r>
          </a:p>
        </p:txBody>
      </p:sp>
    </p:spTree>
    <p:extLst>
      <p:ext uri="{BB962C8B-B14F-4D97-AF65-F5344CB8AC3E}">
        <p14:creationId xmlns:p14="http://schemas.microsoft.com/office/powerpoint/2010/main" val="635440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C47FD-16EC-0AB9-A702-2A982C60A5B9}"/>
              </a:ext>
            </a:extLst>
          </p:cNvPr>
          <p:cNvSpPr>
            <a:spLocks noGrp="1"/>
          </p:cNvSpPr>
          <p:nvPr>
            <p:ph type="title"/>
          </p:nvPr>
        </p:nvSpPr>
        <p:spPr>
          <a:xfrm>
            <a:off x="628650" y="365127"/>
            <a:ext cx="7886700" cy="1235074"/>
          </a:xfrm>
        </p:spPr>
        <p:txBody>
          <a:bodyPr/>
          <a:lstStyle/>
          <a:p>
            <a:pPr algn="ctr"/>
            <a:r>
              <a:rPr lang="en-US" b="1" dirty="0">
                <a:latin typeface="+mn-lt"/>
              </a:rPr>
              <a:t>Christians Are Stewards</a:t>
            </a:r>
          </a:p>
        </p:txBody>
      </p:sp>
      <p:sp>
        <p:nvSpPr>
          <p:cNvPr id="3" name="Content Placeholder 2">
            <a:extLst>
              <a:ext uri="{FF2B5EF4-FFF2-40B4-BE49-F238E27FC236}">
                <a16:creationId xmlns:a16="http://schemas.microsoft.com/office/drawing/2014/main" id="{C533E288-5CA5-057E-F06B-2F4EAF44384E}"/>
              </a:ext>
            </a:extLst>
          </p:cNvPr>
          <p:cNvSpPr>
            <a:spLocks noGrp="1"/>
          </p:cNvSpPr>
          <p:nvPr>
            <p:ph idx="1"/>
          </p:nvPr>
        </p:nvSpPr>
        <p:spPr>
          <a:xfrm>
            <a:off x="628650" y="2111829"/>
            <a:ext cx="7886700" cy="4065134"/>
          </a:xfrm>
        </p:spPr>
        <p:txBody>
          <a:bodyPr>
            <a:normAutofit/>
          </a:bodyPr>
          <a:lstStyle/>
          <a:p>
            <a:pPr marL="0" indent="0">
              <a:buNone/>
            </a:pPr>
            <a:r>
              <a:rPr lang="en-US" sz="3000" dirty="0"/>
              <a:t>   “Moreover it is required in stewards that one be found faithful” (1 Cor. 4:2).</a:t>
            </a:r>
          </a:p>
          <a:p>
            <a:pPr marL="0" indent="0">
              <a:buNone/>
            </a:pPr>
            <a:endParaRPr lang="en-US" sz="1000" dirty="0"/>
          </a:p>
          <a:p>
            <a:pPr marL="0" indent="0">
              <a:buNone/>
            </a:pPr>
            <a:r>
              <a:rPr lang="en-US" sz="3000" dirty="0"/>
              <a:t>   “For we must all appear before the judgment seat of Christ, that each one may receive the things done in the body, according to what he has done, whether good or bad” (2 Cor. 5:10).</a:t>
            </a:r>
          </a:p>
        </p:txBody>
      </p:sp>
    </p:spTree>
    <p:extLst>
      <p:ext uri="{BB962C8B-B14F-4D97-AF65-F5344CB8AC3E}">
        <p14:creationId xmlns:p14="http://schemas.microsoft.com/office/powerpoint/2010/main" val="2149196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2734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1355</TotalTime>
  <Words>191</Words>
  <Application>Microsoft Office PowerPoint</Application>
  <PresentationFormat>On-screen Show (4:3)</PresentationFormat>
  <Paragraphs>27</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Aptos</vt:lpstr>
      <vt:lpstr>Aptos Display</vt:lpstr>
      <vt:lpstr>Arial</vt:lpstr>
      <vt:lpstr>Calibri</vt:lpstr>
      <vt:lpstr>4_Office Theme</vt:lpstr>
      <vt:lpstr>6_Office Theme</vt:lpstr>
      <vt:lpstr>PowerPoint Presentation</vt:lpstr>
      <vt:lpstr>PowerPoint Presentation</vt:lpstr>
      <vt:lpstr>PowerPoint Presentation</vt:lpstr>
      <vt:lpstr>Principles of Stewardship</vt:lpstr>
      <vt:lpstr>Areas of Responsibility  in Our Stewardship</vt:lpstr>
      <vt:lpstr>Christians Are Stewards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97</cp:revision>
  <dcterms:created xsi:type="dcterms:W3CDTF">2008-03-16T18:22:36Z</dcterms:created>
  <dcterms:modified xsi:type="dcterms:W3CDTF">2025-11-23T18:37:57Z</dcterms:modified>
</cp:coreProperties>
</file>