
<file path=[Content_Types].xml><?xml version="1.0" encoding="utf-8"?>
<Types xmlns="http://schemas.openxmlformats.org/package/2006/content-types">
  <Default Extension="bin" ContentType="image/pn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7" r:id="rId3"/>
    <p:sldMasterId id="2147483711" r:id="rId4"/>
    <p:sldMasterId id="2147483735" r:id="rId5"/>
    <p:sldMasterId id="2147483747" r:id="rId6"/>
    <p:sldMasterId id="2147483759" r:id="rId7"/>
  </p:sldMasterIdLst>
  <p:notesMasterIdLst>
    <p:notesMasterId r:id="rId70"/>
  </p:notesMasterIdLst>
  <p:sldIdLst>
    <p:sldId id="754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753" r:id="rId20"/>
    <p:sldId id="571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665" r:id="rId34"/>
    <p:sldId id="260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59" r:id="rId49"/>
    <p:sldId id="256" r:id="rId50"/>
    <p:sldId id="257" r:id="rId51"/>
    <p:sldId id="261" r:id="rId52"/>
    <p:sldId id="262" r:id="rId53"/>
    <p:sldId id="258" r:id="rId54"/>
    <p:sldId id="756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735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-Service" id="{F3D0A326-848B-403A-A056-8FFE20F92914}">
          <p14:sldIdLst>
            <p14:sldId id="754"/>
          </p14:sldIdLst>
        </p14:section>
        <p14:section name="Opening song" id="{0654DAB5-AE50-44A2-8AF8-8E0510C8D86D}">
          <p14:sldIdLst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  <p14:section name="Prayer" id="{AA7EF9D7-2C1A-4A9E-B897-034327F9C43B}">
          <p14:sldIdLst>
            <p14:sldId id="753"/>
          </p14:sldIdLst>
        </p14:section>
        <p14:section name="Scripture Reading" id="{9A28BFB2-9F46-438F-AEE7-B3FFCE5D145F}">
          <p14:sldIdLst>
            <p14:sldId id="571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</p14:sldIdLst>
        </p14:section>
        <p14:section name="Lord's Supper" id="{EF0736C1-8E37-46BA-BF55-85A1B1056937}">
          <p14:sldIdLst>
            <p14:sldId id="665"/>
            <p14:sldId id="260"/>
          </p14:sldIdLst>
        </p14:section>
        <p14:section name="Song" id="{233B487B-5101-4156-A243-A60B2BC2DFE3}">
          <p14:sldIdLst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</p14:sldIdLst>
        </p14:section>
        <p14:section name="Sermon" id="{ECE0CD35-CB87-435B-8717-E0A7CD30F08D}">
          <p14:sldIdLst>
            <p14:sldId id="259"/>
            <p14:sldId id="256"/>
            <p14:sldId id="257"/>
            <p14:sldId id="261"/>
            <p14:sldId id="262"/>
            <p14:sldId id="258"/>
            <p14:sldId id="756"/>
          </p14:sldIdLst>
        </p14:section>
        <p14:section name="Song" id="{0E89271B-AEF7-417E-BEAD-CBF4682F4AAA}">
          <p14:sldIdLst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</p14:sldIdLst>
        </p14:section>
        <p14:section name="End" id="{9DF123F3-2949-4C9A-9B17-20F16A955194}">
          <p14:sldIdLst>
            <p14:sldId id="7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69" autoAdjust="0"/>
  </p:normalViewPr>
  <p:slideViewPr>
    <p:cSldViewPr>
      <p:cViewPr varScale="1">
        <p:scale>
          <a:sx n="79" d="100"/>
          <a:sy n="79" d="100"/>
        </p:scale>
        <p:origin x="426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28"/>
    </p:cViewPr>
  </p:sorterViewPr>
  <p:notesViewPr>
    <p:cSldViewPr>
      <p:cViewPr varScale="1">
        <p:scale>
          <a:sx n="76" d="100"/>
          <a:sy n="76" d="100"/>
        </p:scale>
        <p:origin x="-2971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DE7A2-50D1-4400-88E2-5E32D940C051}" type="datetimeFigureOut">
              <a:rPr lang="en-US"/>
              <a:pPr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F674F-5FF1-4C50-AE02-5B1470F93F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17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428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17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22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519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44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93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40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8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93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84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99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00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9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2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5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38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3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74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5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86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80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45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59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5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84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19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52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20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34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55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92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75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2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98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78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56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31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60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77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77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57E1-2A57-4C54-9A2B-C4D5D90A5A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FB3E4-B5B2-426C-AD0F-FD139FDE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964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57E1-2A57-4C54-9A2B-C4D5D90A5A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FB3E4-B5B2-426C-AD0F-FD139FDE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110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57E1-2A57-4C54-9A2B-C4D5D90A5A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FB3E4-B5B2-426C-AD0F-FD139FDE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05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57E1-2A57-4C54-9A2B-C4D5D90A5A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FB3E4-B5B2-426C-AD0F-FD139FDE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4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77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57E1-2A57-4C54-9A2B-C4D5D90A5A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FB3E4-B5B2-426C-AD0F-FD139FDE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640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57E1-2A57-4C54-9A2B-C4D5D90A5A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FB3E4-B5B2-426C-AD0F-FD139FDE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80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57E1-2A57-4C54-9A2B-C4D5D90A5A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FB3E4-B5B2-426C-AD0F-FD139FDE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119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57E1-2A57-4C54-9A2B-C4D5D90A5A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FB3E4-B5B2-426C-AD0F-FD139FDE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70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57E1-2A57-4C54-9A2B-C4D5D90A5A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FB3E4-B5B2-426C-AD0F-FD139FDE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656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57E1-2A57-4C54-9A2B-C4D5D90A5A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FB3E4-B5B2-426C-AD0F-FD139FDE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281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57E1-2A57-4C54-9A2B-C4D5D90A5A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FB3E4-B5B2-426C-AD0F-FD139FDE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521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1C5C-63F3-4C77-821A-1C8B865A9F6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3AC0-B3DE-4BD6-AB9E-FB8006E2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10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1C5C-63F3-4C77-821A-1C8B865A9F6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3AC0-B3DE-4BD6-AB9E-FB8006E2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520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1C5C-63F3-4C77-821A-1C8B865A9F6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3AC0-B3DE-4BD6-AB9E-FB8006E2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7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93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1C5C-63F3-4C77-821A-1C8B865A9F6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3AC0-B3DE-4BD6-AB9E-FB8006E2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5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1C5C-63F3-4C77-821A-1C8B865A9F6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3AC0-B3DE-4BD6-AB9E-FB8006E2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10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1C5C-63F3-4C77-821A-1C8B865A9F6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3AC0-B3DE-4BD6-AB9E-FB8006E2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092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1C5C-63F3-4C77-821A-1C8B865A9F6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3AC0-B3DE-4BD6-AB9E-FB8006E2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374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1C5C-63F3-4C77-821A-1C8B865A9F6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3AC0-B3DE-4BD6-AB9E-FB8006E2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859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1C5C-63F3-4C77-821A-1C8B865A9F6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3AC0-B3DE-4BD6-AB9E-FB8006E2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776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1C5C-63F3-4C77-821A-1C8B865A9F6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3AC0-B3DE-4BD6-AB9E-FB8006E2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213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1C5C-63F3-4C77-821A-1C8B865A9F6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3AC0-B3DE-4BD6-AB9E-FB8006E2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6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6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3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7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FE75E-3C0F-4A3D-B82C-6C4A9BAC9F9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9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373FE-46E5-4EC3-8B09-87BB8EC9119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9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0F119-1FF8-4546-B33C-D899D33F052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D965-FC37-4A4D-9E95-112D40E261E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4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70DE57E1-2A57-4C54-9A2B-C4D5D90A5A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CBFB3E4-B5B2-426C-AD0F-FD139FDE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674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E91C5C-63F3-4C77-821A-1C8B865A9F6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143AC0-B3DE-4BD6-AB9E-FB8006E2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0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bin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bin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in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bin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bin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n Worship">
            <a:extLst>
              <a:ext uri="{FF2B5EF4-FFF2-40B4-BE49-F238E27FC236}">
                <a16:creationId xmlns:a16="http://schemas.microsoft.com/office/drawing/2014/main" id="{DF60C508-A3C3-58D4-B0A5-13A54AB4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939" cy="6858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D6610-449B-92F1-EAD7-ADD5753B42A3}"/>
              </a:ext>
            </a:extLst>
          </p:cNvPr>
          <p:cNvSpPr txBox="1"/>
          <p:nvPr/>
        </p:nvSpPr>
        <p:spPr>
          <a:xfrm>
            <a:off x="228600" y="381000"/>
            <a:ext cx="8305800" cy="4495800"/>
          </a:xfrm>
          <a:prstGeom prst="rect">
            <a:avLst/>
          </a:prstGeom>
          <a:noFill/>
          <a:ln>
            <a:noFill/>
          </a:ln>
          <a:effectLst>
            <a:outerShdw blurRad="76200" dist="88900" dir="13200000" algn="ctr" rotWithShape="0">
              <a:schemeClr val="tx2">
                <a:lumMod val="50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dist="38100" dir="2700000" algn="tl">
                    <a:prstClr val="white">
                      <a:alpha val="14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take this time to prepare yourself for the worship service.</a:t>
            </a:r>
          </a:p>
        </p:txBody>
      </p:sp>
    </p:spTree>
    <p:extLst>
      <p:ext uri="{BB962C8B-B14F-4D97-AF65-F5344CB8AC3E}">
        <p14:creationId xmlns:p14="http://schemas.microsoft.com/office/powerpoint/2010/main" val="1288380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1134 - Thy Word Is A Treasure - 4.2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4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1134 - Thy Word Is A Treasure - 5.1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1134 - Thy Word Is A Treasure - 5.2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3F348A-D617-8762-FCFD-2121073F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028DD4-5D2B-1F80-ECAB-4E490BD994EF}"/>
              </a:ext>
            </a:extLst>
          </p:cNvPr>
          <p:cNvSpPr txBox="1"/>
          <p:nvPr/>
        </p:nvSpPr>
        <p:spPr>
          <a:xfrm>
            <a:off x="4114799" y="381000"/>
            <a:ext cx="5029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688224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DE088D-E5DA-38F8-1B21-2CAB9CF54589}"/>
              </a:ext>
            </a:extLst>
          </p:cNvPr>
          <p:cNvSpPr txBox="1"/>
          <p:nvPr/>
        </p:nvSpPr>
        <p:spPr>
          <a:xfrm>
            <a:off x="1981200" y="19050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Timothy 2:1-4</a:t>
            </a:r>
          </a:p>
        </p:txBody>
      </p:sp>
      <p:pic>
        <p:nvPicPr>
          <p:cNvPr id="1026" name="Picture 2" descr="Bible Wallpaper (63+ pictures)">
            <a:extLst>
              <a:ext uri="{FF2B5EF4-FFF2-40B4-BE49-F238E27FC236}">
                <a16:creationId xmlns:a16="http://schemas.microsoft.com/office/drawing/2014/main" id="{689DA12F-695D-69E8-B604-3A68B5B1C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5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662940 w 9144000"/>
              <a:gd name="connsiteY1" fmla="*/ 0 h 5143500"/>
              <a:gd name="connsiteX2" fmla="*/ 1234440 w 9144000"/>
              <a:gd name="connsiteY2" fmla="*/ 0 h 5143500"/>
              <a:gd name="connsiteX3" fmla="*/ 1623060 w 9144000"/>
              <a:gd name="connsiteY3" fmla="*/ 0 h 5143500"/>
              <a:gd name="connsiteX4" fmla="*/ 2103120 w 9144000"/>
              <a:gd name="connsiteY4" fmla="*/ 0 h 5143500"/>
              <a:gd name="connsiteX5" fmla="*/ 2857500 w 9144000"/>
              <a:gd name="connsiteY5" fmla="*/ 0 h 5143500"/>
              <a:gd name="connsiteX6" fmla="*/ 3429000 w 9144000"/>
              <a:gd name="connsiteY6" fmla="*/ 0 h 5143500"/>
              <a:gd name="connsiteX7" fmla="*/ 3817620 w 9144000"/>
              <a:gd name="connsiteY7" fmla="*/ 0 h 5143500"/>
              <a:gd name="connsiteX8" fmla="*/ 4297680 w 9144000"/>
              <a:gd name="connsiteY8" fmla="*/ 0 h 5143500"/>
              <a:gd name="connsiteX9" fmla="*/ 4686300 w 9144000"/>
              <a:gd name="connsiteY9" fmla="*/ 0 h 5143500"/>
              <a:gd name="connsiteX10" fmla="*/ 5166360 w 9144000"/>
              <a:gd name="connsiteY10" fmla="*/ 0 h 5143500"/>
              <a:gd name="connsiteX11" fmla="*/ 5829300 w 9144000"/>
              <a:gd name="connsiteY11" fmla="*/ 0 h 5143500"/>
              <a:gd name="connsiteX12" fmla="*/ 6126480 w 9144000"/>
              <a:gd name="connsiteY12" fmla="*/ 0 h 5143500"/>
              <a:gd name="connsiteX13" fmla="*/ 6880860 w 9144000"/>
              <a:gd name="connsiteY13" fmla="*/ 0 h 5143500"/>
              <a:gd name="connsiteX14" fmla="*/ 7178040 w 9144000"/>
              <a:gd name="connsiteY14" fmla="*/ 0 h 5143500"/>
              <a:gd name="connsiteX15" fmla="*/ 7749540 w 9144000"/>
              <a:gd name="connsiteY15" fmla="*/ 0 h 5143500"/>
              <a:gd name="connsiteX16" fmla="*/ 8412480 w 9144000"/>
              <a:gd name="connsiteY16" fmla="*/ 0 h 5143500"/>
              <a:gd name="connsiteX17" fmla="*/ 9144000 w 9144000"/>
              <a:gd name="connsiteY17" fmla="*/ 0 h 5143500"/>
              <a:gd name="connsiteX18" fmla="*/ 9144000 w 9144000"/>
              <a:gd name="connsiteY18" fmla="*/ 622935 h 5143500"/>
              <a:gd name="connsiteX19" fmla="*/ 9144000 w 9144000"/>
              <a:gd name="connsiteY19" fmla="*/ 1245870 h 5143500"/>
              <a:gd name="connsiteX20" fmla="*/ 9144000 w 9144000"/>
              <a:gd name="connsiteY20" fmla="*/ 1868805 h 5143500"/>
              <a:gd name="connsiteX21" fmla="*/ 9144000 w 9144000"/>
              <a:gd name="connsiteY21" fmla="*/ 2388870 h 5143500"/>
              <a:gd name="connsiteX22" fmla="*/ 9144000 w 9144000"/>
              <a:gd name="connsiteY22" fmla="*/ 2857500 h 5143500"/>
              <a:gd name="connsiteX23" fmla="*/ 9144000 w 9144000"/>
              <a:gd name="connsiteY23" fmla="*/ 3274695 h 5143500"/>
              <a:gd name="connsiteX24" fmla="*/ 9144000 w 9144000"/>
              <a:gd name="connsiteY24" fmla="*/ 3897630 h 5143500"/>
              <a:gd name="connsiteX25" fmla="*/ 9144000 w 9144000"/>
              <a:gd name="connsiteY25" fmla="*/ 4520565 h 5143500"/>
              <a:gd name="connsiteX26" fmla="*/ 9144000 w 9144000"/>
              <a:gd name="connsiteY26" fmla="*/ 5143500 h 5143500"/>
              <a:gd name="connsiteX27" fmla="*/ 8389620 w 9144000"/>
              <a:gd name="connsiteY27" fmla="*/ 5143500 h 5143500"/>
              <a:gd name="connsiteX28" fmla="*/ 8001000 w 9144000"/>
              <a:gd name="connsiteY28" fmla="*/ 5143500 h 5143500"/>
              <a:gd name="connsiteX29" fmla="*/ 7429500 w 9144000"/>
              <a:gd name="connsiteY29" fmla="*/ 5143500 h 5143500"/>
              <a:gd name="connsiteX30" fmla="*/ 7132320 w 9144000"/>
              <a:gd name="connsiteY30" fmla="*/ 5143500 h 5143500"/>
              <a:gd name="connsiteX31" fmla="*/ 6835140 w 9144000"/>
              <a:gd name="connsiteY31" fmla="*/ 5143500 h 5143500"/>
              <a:gd name="connsiteX32" fmla="*/ 6080760 w 9144000"/>
              <a:gd name="connsiteY32" fmla="*/ 5143500 h 5143500"/>
              <a:gd name="connsiteX33" fmla="*/ 5600700 w 9144000"/>
              <a:gd name="connsiteY33" fmla="*/ 5143500 h 5143500"/>
              <a:gd name="connsiteX34" fmla="*/ 4937760 w 9144000"/>
              <a:gd name="connsiteY34" fmla="*/ 5143500 h 5143500"/>
              <a:gd name="connsiteX35" fmla="*/ 4640580 w 9144000"/>
              <a:gd name="connsiteY35" fmla="*/ 5143500 h 5143500"/>
              <a:gd name="connsiteX36" fmla="*/ 4343400 w 9144000"/>
              <a:gd name="connsiteY36" fmla="*/ 5143500 h 5143500"/>
              <a:gd name="connsiteX37" fmla="*/ 3589020 w 9144000"/>
              <a:gd name="connsiteY37" fmla="*/ 5143500 h 5143500"/>
              <a:gd name="connsiteX38" fmla="*/ 3200400 w 9144000"/>
              <a:gd name="connsiteY38" fmla="*/ 5143500 h 5143500"/>
              <a:gd name="connsiteX39" fmla="*/ 2628900 w 9144000"/>
              <a:gd name="connsiteY39" fmla="*/ 5143500 h 5143500"/>
              <a:gd name="connsiteX40" fmla="*/ 2240280 w 9144000"/>
              <a:gd name="connsiteY40" fmla="*/ 5143500 h 5143500"/>
              <a:gd name="connsiteX41" fmla="*/ 1668780 w 9144000"/>
              <a:gd name="connsiteY41" fmla="*/ 5143500 h 5143500"/>
              <a:gd name="connsiteX42" fmla="*/ 914400 w 9144000"/>
              <a:gd name="connsiteY42" fmla="*/ 5143500 h 5143500"/>
              <a:gd name="connsiteX43" fmla="*/ 617220 w 9144000"/>
              <a:gd name="connsiteY43" fmla="*/ 5143500 h 5143500"/>
              <a:gd name="connsiteX44" fmla="*/ 0 w 9144000"/>
              <a:gd name="connsiteY44" fmla="*/ 5143500 h 5143500"/>
              <a:gd name="connsiteX45" fmla="*/ 0 w 9144000"/>
              <a:gd name="connsiteY45" fmla="*/ 4726305 h 5143500"/>
              <a:gd name="connsiteX46" fmla="*/ 0 w 9144000"/>
              <a:gd name="connsiteY46" fmla="*/ 4154805 h 5143500"/>
              <a:gd name="connsiteX47" fmla="*/ 0 w 9144000"/>
              <a:gd name="connsiteY47" fmla="*/ 3531870 h 5143500"/>
              <a:gd name="connsiteX48" fmla="*/ 0 w 9144000"/>
              <a:gd name="connsiteY48" fmla="*/ 3011805 h 5143500"/>
              <a:gd name="connsiteX49" fmla="*/ 0 w 9144000"/>
              <a:gd name="connsiteY49" fmla="*/ 2337435 h 5143500"/>
              <a:gd name="connsiteX50" fmla="*/ 0 w 9144000"/>
              <a:gd name="connsiteY50" fmla="*/ 1868805 h 5143500"/>
              <a:gd name="connsiteX51" fmla="*/ 0 w 9144000"/>
              <a:gd name="connsiteY51" fmla="*/ 1451610 h 5143500"/>
              <a:gd name="connsiteX52" fmla="*/ 0 w 9144000"/>
              <a:gd name="connsiteY52" fmla="*/ 828675 h 5143500"/>
              <a:gd name="connsiteX53" fmla="*/ 0 w 9144000"/>
              <a:gd name="connsiteY53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144000" h="5143500" fill="none" extrusionOk="0">
                <a:moveTo>
                  <a:pt x="0" y="0"/>
                </a:moveTo>
                <a:cubicBezTo>
                  <a:pt x="282884" y="-64736"/>
                  <a:pt x="491916" y="52191"/>
                  <a:pt x="662940" y="0"/>
                </a:cubicBezTo>
                <a:cubicBezTo>
                  <a:pt x="833964" y="-52191"/>
                  <a:pt x="1029605" y="20973"/>
                  <a:pt x="1234440" y="0"/>
                </a:cubicBezTo>
                <a:cubicBezTo>
                  <a:pt x="1439275" y="-20973"/>
                  <a:pt x="1469427" y="11572"/>
                  <a:pt x="1623060" y="0"/>
                </a:cubicBezTo>
                <a:cubicBezTo>
                  <a:pt x="1776693" y="-11572"/>
                  <a:pt x="1874827" y="37826"/>
                  <a:pt x="2103120" y="0"/>
                </a:cubicBezTo>
                <a:cubicBezTo>
                  <a:pt x="2331413" y="-37826"/>
                  <a:pt x="2482255" y="45382"/>
                  <a:pt x="2857500" y="0"/>
                </a:cubicBezTo>
                <a:cubicBezTo>
                  <a:pt x="3232745" y="-45382"/>
                  <a:pt x="3220187" y="49653"/>
                  <a:pt x="3429000" y="0"/>
                </a:cubicBezTo>
                <a:cubicBezTo>
                  <a:pt x="3637813" y="-49653"/>
                  <a:pt x="3711232" y="25857"/>
                  <a:pt x="3817620" y="0"/>
                </a:cubicBezTo>
                <a:cubicBezTo>
                  <a:pt x="3924008" y="-25857"/>
                  <a:pt x="4164052" y="372"/>
                  <a:pt x="4297680" y="0"/>
                </a:cubicBezTo>
                <a:cubicBezTo>
                  <a:pt x="4431308" y="-372"/>
                  <a:pt x="4575305" y="37020"/>
                  <a:pt x="4686300" y="0"/>
                </a:cubicBezTo>
                <a:cubicBezTo>
                  <a:pt x="4797295" y="-37020"/>
                  <a:pt x="4935270" y="44814"/>
                  <a:pt x="5166360" y="0"/>
                </a:cubicBezTo>
                <a:cubicBezTo>
                  <a:pt x="5397450" y="-44814"/>
                  <a:pt x="5511579" y="16684"/>
                  <a:pt x="5829300" y="0"/>
                </a:cubicBezTo>
                <a:cubicBezTo>
                  <a:pt x="6147021" y="-16684"/>
                  <a:pt x="6020308" y="3253"/>
                  <a:pt x="6126480" y="0"/>
                </a:cubicBezTo>
                <a:cubicBezTo>
                  <a:pt x="6232652" y="-3253"/>
                  <a:pt x="6678471" y="42844"/>
                  <a:pt x="6880860" y="0"/>
                </a:cubicBezTo>
                <a:cubicBezTo>
                  <a:pt x="7083249" y="-42844"/>
                  <a:pt x="7054200" y="31065"/>
                  <a:pt x="7178040" y="0"/>
                </a:cubicBezTo>
                <a:cubicBezTo>
                  <a:pt x="7301880" y="-31065"/>
                  <a:pt x="7503064" y="39979"/>
                  <a:pt x="7749540" y="0"/>
                </a:cubicBezTo>
                <a:cubicBezTo>
                  <a:pt x="7996016" y="-39979"/>
                  <a:pt x="8246147" y="19250"/>
                  <a:pt x="8412480" y="0"/>
                </a:cubicBezTo>
                <a:cubicBezTo>
                  <a:pt x="8578813" y="-19250"/>
                  <a:pt x="8863319" y="16625"/>
                  <a:pt x="9144000" y="0"/>
                </a:cubicBezTo>
                <a:cubicBezTo>
                  <a:pt x="9170053" y="219318"/>
                  <a:pt x="9125665" y="457622"/>
                  <a:pt x="9144000" y="622935"/>
                </a:cubicBezTo>
                <a:cubicBezTo>
                  <a:pt x="9162335" y="788248"/>
                  <a:pt x="9106820" y="1009698"/>
                  <a:pt x="9144000" y="1245870"/>
                </a:cubicBezTo>
                <a:cubicBezTo>
                  <a:pt x="9181180" y="1482042"/>
                  <a:pt x="9118586" y="1680878"/>
                  <a:pt x="9144000" y="1868805"/>
                </a:cubicBezTo>
                <a:cubicBezTo>
                  <a:pt x="9169414" y="2056733"/>
                  <a:pt x="9121178" y="2274674"/>
                  <a:pt x="9144000" y="2388870"/>
                </a:cubicBezTo>
                <a:cubicBezTo>
                  <a:pt x="9166822" y="2503066"/>
                  <a:pt x="9130062" y="2672717"/>
                  <a:pt x="9144000" y="2857500"/>
                </a:cubicBezTo>
                <a:cubicBezTo>
                  <a:pt x="9157938" y="3042283"/>
                  <a:pt x="9141920" y="3189956"/>
                  <a:pt x="9144000" y="3274695"/>
                </a:cubicBezTo>
                <a:cubicBezTo>
                  <a:pt x="9146080" y="3359434"/>
                  <a:pt x="9128460" y="3666308"/>
                  <a:pt x="9144000" y="3897630"/>
                </a:cubicBezTo>
                <a:cubicBezTo>
                  <a:pt x="9159540" y="4128953"/>
                  <a:pt x="9123036" y="4329318"/>
                  <a:pt x="9144000" y="4520565"/>
                </a:cubicBezTo>
                <a:cubicBezTo>
                  <a:pt x="9164964" y="4711813"/>
                  <a:pt x="9106338" y="4873606"/>
                  <a:pt x="9144000" y="5143500"/>
                </a:cubicBezTo>
                <a:cubicBezTo>
                  <a:pt x="8956111" y="5154558"/>
                  <a:pt x="8636008" y="5100500"/>
                  <a:pt x="8389620" y="5143500"/>
                </a:cubicBezTo>
                <a:cubicBezTo>
                  <a:pt x="8143232" y="5186500"/>
                  <a:pt x="8081890" y="5114971"/>
                  <a:pt x="8001000" y="5143500"/>
                </a:cubicBezTo>
                <a:cubicBezTo>
                  <a:pt x="7920110" y="5172029"/>
                  <a:pt x="7647619" y="5132046"/>
                  <a:pt x="7429500" y="5143500"/>
                </a:cubicBezTo>
                <a:cubicBezTo>
                  <a:pt x="7211381" y="5154954"/>
                  <a:pt x="7229530" y="5108147"/>
                  <a:pt x="7132320" y="5143500"/>
                </a:cubicBezTo>
                <a:cubicBezTo>
                  <a:pt x="7035110" y="5178853"/>
                  <a:pt x="6901829" y="5118760"/>
                  <a:pt x="6835140" y="5143500"/>
                </a:cubicBezTo>
                <a:cubicBezTo>
                  <a:pt x="6768451" y="5168240"/>
                  <a:pt x="6357230" y="5123850"/>
                  <a:pt x="6080760" y="5143500"/>
                </a:cubicBezTo>
                <a:cubicBezTo>
                  <a:pt x="5804290" y="5163150"/>
                  <a:pt x="5748708" y="5094110"/>
                  <a:pt x="5600700" y="5143500"/>
                </a:cubicBezTo>
                <a:cubicBezTo>
                  <a:pt x="5452692" y="5192890"/>
                  <a:pt x="5223584" y="5070804"/>
                  <a:pt x="4937760" y="5143500"/>
                </a:cubicBezTo>
                <a:cubicBezTo>
                  <a:pt x="4651936" y="5216196"/>
                  <a:pt x="4700686" y="5115261"/>
                  <a:pt x="4640580" y="5143500"/>
                </a:cubicBezTo>
                <a:cubicBezTo>
                  <a:pt x="4580474" y="5171739"/>
                  <a:pt x="4484414" y="5116690"/>
                  <a:pt x="4343400" y="5143500"/>
                </a:cubicBezTo>
                <a:cubicBezTo>
                  <a:pt x="4202386" y="5170310"/>
                  <a:pt x="3838855" y="5117892"/>
                  <a:pt x="3589020" y="5143500"/>
                </a:cubicBezTo>
                <a:cubicBezTo>
                  <a:pt x="3339185" y="5169108"/>
                  <a:pt x="3304311" y="5114553"/>
                  <a:pt x="3200400" y="5143500"/>
                </a:cubicBezTo>
                <a:cubicBezTo>
                  <a:pt x="3096489" y="5172447"/>
                  <a:pt x="2846006" y="5115919"/>
                  <a:pt x="2628900" y="5143500"/>
                </a:cubicBezTo>
                <a:cubicBezTo>
                  <a:pt x="2411794" y="5171081"/>
                  <a:pt x="2427723" y="5127650"/>
                  <a:pt x="2240280" y="5143500"/>
                </a:cubicBezTo>
                <a:cubicBezTo>
                  <a:pt x="2052837" y="5159350"/>
                  <a:pt x="1818242" y="5096039"/>
                  <a:pt x="1668780" y="5143500"/>
                </a:cubicBezTo>
                <a:cubicBezTo>
                  <a:pt x="1519318" y="5190961"/>
                  <a:pt x="1171837" y="5080143"/>
                  <a:pt x="914400" y="5143500"/>
                </a:cubicBezTo>
                <a:cubicBezTo>
                  <a:pt x="656963" y="5206857"/>
                  <a:pt x="720332" y="5115819"/>
                  <a:pt x="617220" y="5143500"/>
                </a:cubicBezTo>
                <a:cubicBezTo>
                  <a:pt x="514108" y="5171181"/>
                  <a:pt x="142559" y="5120111"/>
                  <a:pt x="0" y="5143500"/>
                </a:cubicBezTo>
                <a:cubicBezTo>
                  <a:pt x="-47790" y="5058429"/>
                  <a:pt x="38072" y="4916368"/>
                  <a:pt x="0" y="4726305"/>
                </a:cubicBezTo>
                <a:cubicBezTo>
                  <a:pt x="-38072" y="4536242"/>
                  <a:pt x="29095" y="4375151"/>
                  <a:pt x="0" y="4154805"/>
                </a:cubicBezTo>
                <a:cubicBezTo>
                  <a:pt x="-29095" y="3934459"/>
                  <a:pt x="662" y="3730938"/>
                  <a:pt x="0" y="3531870"/>
                </a:cubicBezTo>
                <a:cubicBezTo>
                  <a:pt x="-662" y="3332802"/>
                  <a:pt x="5018" y="3241980"/>
                  <a:pt x="0" y="3011805"/>
                </a:cubicBezTo>
                <a:cubicBezTo>
                  <a:pt x="-5018" y="2781630"/>
                  <a:pt x="74012" y="2618648"/>
                  <a:pt x="0" y="2337435"/>
                </a:cubicBezTo>
                <a:cubicBezTo>
                  <a:pt x="-74012" y="2056222"/>
                  <a:pt x="23413" y="2047993"/>
                  <a:pt x="0" y="1868805"/>
                </a:cubicBezTo>
                <a:cubicBezTo>
                  <a:pt x="-23413" y="1689617"/>
                  <a:pt x="38226" y="1624819"/>
                  <a:pt x="0" y="1451610"/>
                </a:cubicBezTo>
                <a:cubicBezTo>
                  <a:pt x="-38226" y="1278401"/>
                  <a:pt x="32220" y="1090637"/>
                  <a:pt x="0" y="828675"/>
                </a:cubicBezTo>
                <a:cubicBezTo>
                  <a:pt x="-32220" y="566714"/>
                  <a:pt x="75285" y="300602"/>
                  <a:pt x="0" y="0"/>
                </a:cubicBezTo>
                <a:close/>
              </a:path>
              <a:path w="9144000" h="5143500" stroke="0" extrusionOk="0">
                <a:moveTo>
                  <a:pt x="0" y="0"/>
                </a:moveTo>
                <a:cubicBezTo>
                  <a:pt x="122239" y="-12812"/>
                  <a:pt x="181491" y="29930"/>
                  <a:pt x="297180" y="0"/>
                </a:cubicBezTo>
                <a:cubicBezTo>
                  <a:pt x="412869" y="-29930"/>
                  <a:pt x="700767" y="59526"/>
                  <a:pt x="868680" y="0"/>
                </a:cubicBezTo>
                <a:cubicBezTo>
                  <a:pt x="1036593" y="-59526"/>
                  <a:pt x="1232814" y="24795"/>
                  <a:pt x="1440180" y="0"/>
                </a:cubicBezTo>
                <a:cubicBezTo>
                  <a:pt x="1647546" y="-24795"/>
                  <a:pt x="1647639" y="1774"/>
                  <a:pt x="1828800" y="0"/>
                </a:cubicBezTo>
                <a:cubicBezTo>
                  <a:pt x="2009961" y="-1774"/>
                  <a:pt x="2417080" y="49570"/>
                  <a:pt x="2583180" y="0"/>
                </a:cubicBezTo>
                <a:cubicBezTo>
                  <a:pt x="2749280" y="-49570"/>
                  <a:pt x="2951087" y="54690"/>
                  <a:pt x="3246120" y="0"/>
                </a:cubicBezTo>
                <a:cubicBezTo>
                  <a:pt x="3541153" y="-54690"/>
                  <a:pt x="3612439" y="38235"/>
                  <a:pt x="3726180" y="0"/>
                </a:cubicBezTo>
                <a:cubicBezTo>
                  <a:pt x="3839921" y="-38235"/>
                  <a:pt x="4217752" y="53359"/>
                  <a:pt x="4480560" y="0"/>
                </a:cubicBezTo>
                <a:cubicBezTo>
                  <a:pt x="4743368" y="-53359"/>
                  <a:pt x="4821618" y="18470"/>
                  <a:pt x="4960620" y="0"/>
                </a:cubicBezTo>
                <a:cubicBezTo>
                  <a:pt x="5099622" y="-18470"/>
                  <a:pt x="5262714" y="10496"/>
                  <a:pt x="5532120" y="0"/>
                </a:cubicBezTo>
                <a:cubicBezTo>
                  <a:pt x="5801526" y="-10496"/>
                  <a:pt x="5970319" y="50121"/>
                  <a:pt x="6103620" y="0"/>
                </a:cubicBezTo>
                <a:cubicBezTo>
                  <a:pt x="6236921" y="-50121"/>
                  <a:pt x="6634072" y="37973"/>
                  <a:pt x="6858000" y="0"/>
                </a:cubicBezTo>
                <a:cubicBezTo>
                  <a:pt x="7081928" y="-37973"/>
                  <a:pt x="7095059" y="24353"/>
                  <a:pt x="7155180" y="0"/>
                </a:cubicBezTo>
                <a:cubicBezTo>
                  <a:pt x="7215301" y="-24353"/>
                  <a:pt x="7586304" y="34526"/>
                  <a:pt x="7726680" y="0"/>
                </a:cubicBezTo>
                <a:cubicBezTo>
                  <a:pt x="7867056" y="-34526"/>
                  <a:pt x="8034848" y="1074"/>
                  <a:pt x="8206740" y="0"/>
                </a:cubicBezTo>
                <a:cubicBezTo>
                  <a:pt x="8378632" y="-1074"/>
                  <a:pt x="8399465" y="18730"/>
                  <a:pt x="8503920" y="0"/>
                </a:cubicBezTo>
                <a:cubicBezTo>
                  <a:pt x="8608375" y="-18730"/>
                  <a:pt x="8997689" y="12924"/>
                  <a:pt x="9144000" y="0"/>
                </a:cubicBezTo>
                <a:cubicBezTo>
                  <a:pt x="9145915" y="162771"/>
                  <a:pt x="9098062" y="400390"/>
                  <a:pt x="9144000" y="520065"/>
                </a:cubicBezTo>
                <a:cubicBezTo>
                  <a:pt x="9189938" y="639740"/>
                  <a:pt x="9095394" y="954144"/>
                  <a:pt x="9144000" y="1091565"/>
                </a:cubicBezTo>
                <a:cubicBezTo>
                  <a:pt x="9192606" y="1228986"/>
                  <a:pt x="9139254" y="1414733"/>
                  <a:pt x="9144000" y="1714500"/>
                </a:cubicBezTo>
                <a:cubicBezTo>
                  <a:pt x="9148746" y="2014268"/>
                  <a:pt x="9110478" y="1958656"/>
                  <a:pt x="9144000" y="2183130"/>
                </a:cubicBezTo>
                <a:cubicBezTo>
                  <a:pt x="9177522" y="2407604"/>
                  <a:pt x="9131899" y="2599048"/>
                  <a:pt x="9144000" y="2754630"/>
                </a:cubicBezTo>
                <a:cubicBezTo>
                  <a:pt x="9156101" y="2910212"/>
                  <a:pt x="9100304" y="3235242"/>
                  <a:pt x="9144000" y="3429000"/>
                </a:cubicBezTo>
                <a:cubicBezTo>
                  <a:pt x="9187696" y="3622758"/>
                  <a:pt x="9078601" y="3742828"/>
                  <a:pt x="9144000" y="4051935"/>
                </a:cubicBezTo>
                <a:cubicBezTo>
                  <a:pt x="9209399" y="4361043"/>
                  <a:pt x="9090416" y="4388860"/>
                  <a:pt x="9144000" y="4520565"/>
                </a:cubicBezTo>
                <a:cubicBezTo>
                  <a:pt x="9197584" y="4652270"/>
                  <a:pt x="9116555" y="4985648"/>
                  <a:pt x="9144000" y="5143500"/>
                </a:cubicBezTo>
                <a:cubicBezTo>
                  <a:pt x="8926976" y="5152114"/>
                  <a:pt x="8753863" y="5118518"/>
                  <a:pt x="8389620" y="5143500"/>
                </a:cubicBezTo>
                <a:cubicBezTo>
                  <a:pt x="8025377" y="5168482"/>
                  <a:pt x="8161394" y="5122480"/>
                  <a:pt x="8092440" y="5143500"/>
                </a:cubicBezTo>
                <a:cubicBezTo>
                  <a:pt x="8023486" y="5164520"/>
                  <a:pt x="7844343" y="5120969"/>
                  <a:pt x="7703820" y="5143500"/>
                </a:cubicBezTo>
                <a:cubicBezTo>
                  <a:pt x="7563297" y="5166031"/>
                  <a:pt x="7523885" y="5129929"/>
                  <a:pt x="7406640" y="5143500"/>
                </a:cubicBezTo>
                <a:cubicBezTo>
                  <a:pt x="7289395" y="5157071"/>
                  <a:pt x="7112713" y="5101415"/>
                  <a:pt x="6835140" y="5143500"/>
                </a:cubicBezTo>
                <a:cubicBezTo>
                  <a:pt x="6557567" y="5185585"/>
                  <a:pt x="6639153" y="5111868"/>
                  <a:pt x="6446520" y="5143500"/>
                </a:cubicBezTo>
                <a:cubicBezTo>
                  <a:pt x="6253887" y="5175132"/>
                  <a:pt x="6197470" y="5121374"/>
                  <a:pt x="5966460" y="5143500"/>
                </a:cubicBezTo>
                <a:cubicBezTo>
                  <a:pt x="5735450" y="5165626"/>
                  <a:pt x="5424116" y="5108267"/>
                  <a:pt x="5212080" y="5143500"/>
                </a:cubicBezTo>
                <a:cubicBezTo>
                  <a:pt x="5000044" y="5178733"/>
                  <a:pt x="4995023" y="5130528"/>
                  <a:pt x="4823460" y="5143500"/>
                </a:cubicBezTo>
                <a:cubicBezTo>
                  <a:pt x="4651897" y="5156472"/>
                  <a:pt x="4610851" y="5138603"/>
                  <a:pt x="4526280" y="5143500"/>
                </a:cubicBezTo>
                <a:cubicBezTo>
                  <a:pt x="4441709" y="5148397"/>
                  <a:pt x="4323012" y="5125723"/>
                  <a:pt x="4137660" y="5143500"/>
                </a:cubicBezTo>
                <a:cubicBezTo>
                  <a:pt x="3952308" y="5161277"/>
                  <a:pt x="3674000" y="5113762"/>
                  <a:pt x="3383280" y="5143500"/>
                </a:cubicBezTo>
                <a:cubicBezTo>
                  <a:pt x="3092560" y="5173238"/>
                  <a:pt x="2898011" y="5128514"/>
                  <a:pt x="2720340" y="5143500"/>
                </a:cubicBezTo>
                <a:cubicBezTo>
                  <a:pt x="2542669" y="5158486"/>
                  <a:pt x="2167613" y="5073869"/>
                  <a:pt x="1965960" y="5143500"/>
                </a:cubicBezTo>
                <a:cubicBezTo>
                  <a:pt x="1764307" y="5213131"/>
                  <a:pt x="1395815" y="5087417"/>
                  <a:pt x="1211580" y="5143500"/>
                </a:cubicBezTo>
                <a:cubicBezTo>
                  <a:pt x="1027345" y="5199583"/>
                  <a:pt x="1011098" y="5116374"/>
                  <a:pt x="822960" y="5143500"/>
                </a:cubicBezTo>
                <a:cubicBezTo>
                  <a:pt x="634822" y="5170626"/>
                  <a:pt x="228896" y="5064912"/>
                  <a:pt x="0" y="5143500"/>
                </a:cubicBezTo>
                <a:cubicBezTo>
                  <a:pt x="-37046" y="4910128"/>
                  <a:pt x="49673" y="4851797"/>
                  <a:pt x="0" y="4623435"/>
                </a:cubicBezTo>
                <a:cubicBezTo>
                  <a:pt x="-49673" y="4395073"/>
                  <a:pt x="35389" y="4257916"/>
                  <a:pt x="0" y="4051935"/>
                </a:cubicBezTo>
                <a:cubicBezTo>
                  <a:pt x="-35389" y="3845954"/>
                  <a:pt x="24119" y="3697826"/>
                  <a:pt x="0" y="3480435"/>
                </a:cubicBezTo>
                <a:cubicBezTo>
                  <a:pt x="-24119" y="3263044"/>
                  <a:pt x="18532" y="3138230"/>
                  <a:pt x="0" y="2806065"/>
                </a:cubicBezTo>
                <a:cubicBezTo>
                  <a:pt x="-18532" y="2473900"/>
                  <a:pt x="19056" y="2553096"/>
                  <a:pt x="0" y="2388870"/>
                </a:cubicBezTo>
                <a:cubicBezTo>
                  <a:pt x="-19056" y="2224645"/>
                  <a:pt x="36985" y="2014721"/>
                  <a:pt x="0" y="1765935"/>
                </a:cubicBezTo>
                <a:cubicBezTo>
                  <a:pt x="-36985" y="1517150"/>
                  <a:pt x="18105" y="1482148"/>
                  <a:pt x="0" y="1245870"/>
                </a:cubicBezTo>
                <a:cubicBezTo>
                  <a:pt x="-18105" y="1009592"/>
                  <a:pt x="34586" y="884556"/>
                  <a:pt x="0" y="725805"/>
                </a:cubicBezTo>
                <a:cubicBezTo>
                  <a:pt x="-34586" y="567055"/>
                  <a:pt x="13733" y="28258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587565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D19BD7-5CFB-56FA-FC62-9D98513F17FE}"/>
              </a:ext>
            </a:extLst>
          </p:cNvPr>
          <p:cNvSpPr txBox="1"/>
          <p:nvPr/>
        </p:nvSpPr>
        <p:spPr>
          <a:xfrm>
            <a:off x="2041497" y="4579441"/>
            <a:ext cx="5061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Lucida Bright" panose="02040602050505020304" pitchFamily="18" charset="0"/>
              </a:rPr>
              <a:t>Scripture Reading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CBB78-BE7A-99DD-0FD9-A3EFC5517164}"/>
              </a:ext>
            </a:extLst>
          </p:cNvPr>
          <p:cNvSpPr txBox="1"/>
          <p:nvPr/>
        </p:nvSpPr>
        <p:spPr>
          <a:xfrm>
            <a:off x="1671621" y="5562600"/>
            <a:ext cx="5800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cs typeface="Times New Roman" panose="02020603050405020304" pitchFamily="18" charset="0"/>
              </a:rPr>
              <a:t>Mark 14:3-9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0DFFD3-919B-5421-4D49-F51BAEF10896}"/>
              </a:ext>
            </a:extLst>
          </p:cNvPr>
          <p:cNvCxnSpPr/>
          <p:nvPr/>
        </p:nvCxnSpPr>
        <p:spPr>
          <a:xfrm>
            <a:off x="2041497" y="5410200"/>
            <a:ext cx="48927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1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1090 - Come, Share The Lord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1090 - Come, Share The Lord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1090 - Come, Share The Lord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1090 - Come, Share The Lord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1090 - Come, Share The Lord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1134 - Thy Word Is A Treasure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1090 - Come, Share The Lord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1090 - Come, Share The Lord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1090 - Come, Share The Lord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1090 - Come, Share The Lord - 2.4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1090 - Come, Share The Lord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1090 - Come, Share The Lord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1090 - Come, Share The Lord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he Lord&amp;#039;s Supper (Part 2) | Sermons | Lakeland Baptist Church">
            <a:extLst>
              <a:ext uri="{FF2B5EF4-FFF2-40B4-BE49-F238E27FC236}">
                <a16:creationId xmlns:a16="http://schemas.microsoft.com/office/drawing/2014/main" id="{2AFFFD71-7827-57C8-CC34-5246CD3A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-152400"/>
            <a:ext cx="9473893" cy="5334000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A18F3-35E7-74CF-B0F1-8F72F037969E}"/>
              </a:ext>
            </a:extLst>
          </p:cNvPr>
          <p:cNvSpPr txBox="1"/>
          <p:nvPr/>
        </p:nvSpPr>
        <p:spPr>
          <a:xfrm>
            <a:off x="0" y="5903893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“DO THIS IN REMEMBRANCE OF ME”</a:t>
            </a:r>
          </a:p>
        </p:txBody>
      </p:sp>
    </p:spTree>
    <p:extLst>
      <p:ext uri="{BB962C8B-B14F-4D97-AF65-F5344CB8AC3E}">
        <p14:creationId xmlns:p14="http://schemas.microsoft.com/office/powerpoint/2010/main" val="518111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1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1134 - Thy Word Is A Treasure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- 2.4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1134 - Thy Word Is A Treasure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1073 - High Above The Seraphim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97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2BC9-32ED-66FF-577C-8BFF786C8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486" y="446315"/>
            <a:ext cx="8610600" cy="1153885"/>
          </a:xfrm>
        </p:spPr>
        <p:txBody>
          <a:bodyPr>
            <a:normAutofit/>
          </a:bodyPr>
          <a:lstStyle/>
          <a:p>
            <a:r>
              <a:rPr lang="en-US" sz="5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That in Your Hand?</a:t>
            </a:r>
          </a:p>
        </p:txBody>
      </p:sp>
      <p:pic>
        <p:nvPicPr>
          <p:cNvPr id="1030" name="Picture 6" descr="Following the Staff - The Church Of The Holy City">
            <a:extLst>
              <a:ext uri="{FF2B5EF4-FFF2-40B4-BE49-F238E27FC236}">
                <a16:creationId xmlns:a16="http://schemas.microsoft.com/office/drawing/2014/main" id="{932D1BD0-D2D1-6F4F-71AB-EBFF01E6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786" y="2046515"/>
            <a:ext cx="6434427" cy="428738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0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EFCFE-1490-33C3-2DAD-CC129CA48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God’s Use of “Little”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A352E-CA3C-546F-7DE6-52142500D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Gideon’s army of 300 </a:t>
            </a:r>
            <a:r>
              <a:rPr lang="en-US" sz="3200" dirty="0"/>
              <a:t>- Judges 7:4-7</a:t>
            </a:r>
          </a:p>
          <a:p>
            <a:r>
              <a:rPr lang="en-US" sz="3200" b="1" dirty="0"/>
              <a:t>David’s sling </a:t>
            </a:r>
            <a:r>
              <a:rPr lang="en-US" sz="3200" dirty="0"/>
              <a:t>- 1 Samuel 17</a:t>
            </a:r>
          </a:p>
          <a:p>
            <a:r>
              <a:rPr lang="en-US" sz="3200" b="1" dirty="0"/>
              <a:t>Bethlehem</a:t>
            </a:r>
            <a:r>
              <a:rPr lang="en-US" sz="3200" dirty="0"/>
              <a:t> - Micah 5:2</a:t>
            </a:r>
          </a:p>
          <a:p>
            <a:r>
              <a:rPr lang="en-US" sz="3200" b="1" dirty="0"/>
              <a:t>Widow’s two mites </a:t>
            </a:r>
            <a:r>
              <a:rPr lang="en-US" sz="3200" dirty="0"/>
              <a:t>- Luke 21:1-4</a:t>
            </a:r>
          </a:p>
          <a:p>
            <a:r>
              <a:rPr lang="en-US" sz="3200" b="1" dirty="0"/>
              <a:t>Lad’s loaves and fishes </a:t>
            </a:r>
            <a:r>
              <a:rPr lang="en-US" sz="3200" dirty="0"/>
              <a:t>- John 6:9</a:t>
            </a:r>
          </a:p>
          <a:p>
            <a:endParaRPr lang="en-US" sz="2000" dirty="0"/>
          </a:p>
          <a:p>
            <a:pPr marL="0" indent="0" algn="ctr">
              <a:buNone/>
            </a:pPr>
            <a:r>
              <a:rPr lang="en-US" sz="3200" b="1" i="1" dirty="0"/>
              <a:t>“Who has despised the day of small things?” </a:t>
            </a:r>
            <a:r>
              <a:rPr lang="en-US" sz="3200" dirty="0"/>
              <a:t>Zechariah 4:10</a:t>
            </a:r>
          </a:p>
        </p:txBody>
      </p:sp>
    </p:spTree>
    <p:extLst>
      <p:ext uri="{BB962C8B-B14F-4D97-AF65-F5344CB8AC3E}">
        <p14:creationId xmlns:p14="http://schemas.microsoft.com/office/powerpoint/2010/main" val="12176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BD70-BCDC-ACC8-7C77-907F7EC3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in YOUR hand?</a:t>
            </a:r>
          </a:p>
        </p:txBody>
      </p:sp>
      <p:pic>
        <p:nvPicPr>
          <p:cNvPr id="1030" name="Picture 6" descr="Bible PNG, Bible Transparent Background - FreeIconsPNG">
            <a:extLst>
              <a:ext uri="{FF2B5EF4-FFF2-40B4-BE49-F238E27FC236}">
                <a16:creationId xmlns:a16="http://schemas.microsoft.com/office/drawing/2014/main" id="{7B0680AF-9631-D47F-EE2E-F6471C71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1" y="2086993"/>
            <a:ext cx="1728908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hone Clip Art at Clker.com - vector clip art online, royalty free &amp; public  domain">
            <a:extLst>
              <a:ext uri="{FF2B5EF4-FFF2-40B4-BE49-F238E27FC236}">
                <a16:creationId xmlns:a16="http://schemas.microsoft.com/office/drawing/2014/main" id="{F4B7D586-C5F4-BE77-3A19-1D9E28FDB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210" y="1970314"/>
            <a:ext cx="21145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7,200+ Car Key Stock Illustrations, Royalty-Free Vector Graphics &amp; Clip Art  - iStock | Car keys isolated, Car key hand, Car">
            <a:extLst>
              <a:ext uri="{FF2B5EF4-FFF2-40B4-BE49-F238E27FC236}">
                <a16:creationId xmlns:a16="http://schemas.microsoft.com/office/drawing/2014/main" id="{5915A33B-7646-30DE-BDF3-2730A6A88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22" y="2149247"/>
            <a:ext cx="1804307" cy="18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acuum Svg Cleaning Clipart Vacuum Cleaner Svg Cricut Cut File Digital  Planner Sticker Cleaning Suplies Svg Vacuum Cleaner Png Sticker - Etsy">
            <a:extLst>
              <a:ext uri="{FF2B5EF4-FFF2-40B4-BE49-F238E27FC236}">
                <a16:creationId xmlns:a16="http://schemas.microsoft.com/office/drawing/2014/main" id="{1092C152-6E78-0E1B-CE12-5D8D52677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5"/>
          <a:stretch>
            <a:fillRect/>
          </a:stretch>
        </p:blipFill>
        <p:spPr bwMode="auto">
          <a:xfrm>
            <a:off x="1291995" y="4297586"/>
            <a:ext cx="1753282" cy="192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2+ Thousand Lawnmower Clip Art Royalty-Free Images, Stock Photos &amp; Pictures  | Shutterstock">
            <a:extLst>
              <a:ext uri="{FF2B5EF4-FFF2-40B4-BE49-F238E27FC236}">
                <a16:creationId xmlns:a16="http://schemas.microsoft.com/office/drawing/2014/main" id="{E5B94977-735E-0DD4-CD95-A58BB17B5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3"/>
          <a:stretch>
            <a:fillRect/>
          </a:stretch>
        </p:blipFill>
        <p:spPr bwMode="auto">
          <a:xfrm>
            <a:off x="3512477" y="4412114"/>
            <a:ext cx="2119046" cy="18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30+ Nurse Bedside Stock Illustrations, Royalty-Free Vector Graphics &amp; Clip  Art - iStock | Covid-19 nurse bedside, Nurse bedside with patient, Nurse  bedside report">
            <a:extLst>
              <a:ext uri="{FF2B5EF4-FFF2-40B4-BE49-F238E27FC236}">
                <a16:creationId xmlns:a16="http://schemas.microsoft.com/office/drawing/2014/main" id="{90586303-BAA4-8195-BD9E-0A321A5F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51" y="4426405"/>
            <a:ext cx="2119047" cy="195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38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92A69-2B80-9A0C-4C3B-2FD23A61D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Why We Should Do Good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98BC8-7AB0-1161-54CC-D6CCA7420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The Example of Jesus </a:t>
            </a:r>
          </a:p>
          <a:p>
            <a:pPr lvl="1"/>
            <a:r>
              <a:rPr lang="en-US" sz="2800" b="1" dirty="0"/>
              <a:t>Acts 10:38</a:t>
            </a:r>
          </a:p>
          <a:p>
            <a:r>
              <a:rPr lang="en-US" sz="3200" b="1" dirty="0"/>
              <a:t>The Reason We Are Saved</a:t>
            </a:r>
          </a:p>
          <a:p>
            <a:pPr lvl="1"/>
            <a:r>
              <a:rPr lang="en-US" sz="2800" b="1" dirty="0"/>
              <a:t>Titus 2:14; Eph. 2:8-10</a:t>
            </a:r>
          </a:p>
          <a:p>
            <a:r>
              <a:rPr lang="en-US" sz="3200" b="1" dirty="0"/>
              <a:t>There is a Great Need</a:t>
            </a:r>
          </a:p>
          <a:p>
            <a:pPr lvl="1"/>
            <a:r>
              <a:rPr lang="en-US" sz="2800" b="1" dirty="0"/>
              <a:t>Titus 3:14; Mark 14:7; Gal. 6:10</a:t>
            </a:r>
          </a:p>
        </p:txBody>
      </p:sp>
    </p:spTree>
    <p:extLst>
      <p:ext uri="{BB962C8B-B14F-4D97-AF65-F5344CB8AC3E}">
        <p14:creationId xmlns:p14="http://schemas.microsoft.com/office/powerpoint/2010/main" val="3934409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50987-DA4E-030C-0E54-8158B8BAE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Principles to Follow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65B43-6533-052B-CF0F-767E7B62C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With God’s Authority</a:t>
            </a:r>
          </a:p>
          <a:p>
            <a:pPr lvl="1"/>
            <a:r>
              <a:rPr lang="en-US" sz="2800" b="1" dirty="0"/>
              <a:t>Col. 3:17</a:t>
            </a:r>
          </a:p>
          <a:p>
            <a:r>
              <a:rPr lang="en-US" sz="3200" b="1" dirty="0"/>
              <a:t>Heartily </a:t>
            </a:r>
          </a:p>
          <a:p>
            <a:pPr lvl="1"/>
            <a:r>
              <a:rPr lang="en-US" sz="2800" b="1" dirty="0"/>
              <a:t>Col. 3:23; Eccl. 9:10</a:t>
            </a:r>
          </a:p>
          <a:p>
            <a:r>
              <a:rPr lang="en-US" sz="3200" b="1" dirty="0"/>
              <a:t>Contribute to Peace and Edification</a:t>
            </a:r>
          </a:p>
          <a:p>
            <a:pPr lvl="1"/>
            <a:r>
              <a:rPr lang="en-US" sz="2800" b="1" dirty="0"/>
              <a:t>Rom. 14:19</a:t>
            </a:r>
          </a:p>
          <a:p>
            <a:r>
              <a:rPr lang="en-US" sz="3200" b="1" dirty="0"/>
              <a:t>To God’s Glory</a:t>
            </a:r>
          </a:p>
          <a:p>
            <a:pPr lvl="1"/>
            <a:r>
              <a:rPr lang="en-US" sz="2800" b="1" dirty="0"/>
              <a:t>1 Cor. 10:31</a:t>
            </a:r>
          </a:p>
        </p:txBody>
      </p:sp>
    </p:spTree>
    <p:extLst>
      <p:ext uri="{BB962C8B-B14F-4D97-AF65-F5344CB8AC3E}">
        <p14:creationId xmlns:p14="http://schemas.microsoft.com/office/powerpoint/2010/main" val="40936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73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1134 - Thy Word Is A Treasure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1134 - Thy Word Is A Treasure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1056 - Where Could I Go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5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1134 - Thy Word Is A Treasure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1134 - Thy Word Is A Treasure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3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1134 - Thy Word Is A Treasure - 4.1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693</Words>
  <Application>Microsoft Office PowerPoint</Application>
  <PresentationFormat>On-screen Show (4:3)</PresentationFormat>
  <Paragraphs>150</Paragraphs>
  <Slides>62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62</vt:i4>
      </vt:variant>
    </vt:vector>
  </HeadingPairs>
  <TitlesOfParts>
    <vt:vector size="76" baseType="lpstr">
      <vt:lpstr>Aptos</vt:lpstr>
      <vt:lpstr>Aptos Display</vt:lpstr>
      <vt:lpstr>Arial</vt:lpstr>
      <vt:lpstr>Calibri</vt:lpstr>
      <vt:lpstr>Calibri Light</vt:lpstr>
      <vt:lpstr>Lucida Bright</vt:lpstr>
      <vt:lpstr>Times New Roman</vt:lpstr>
      <vt:lpstr>Office Theme</vt:lpstr>
      <vt:lpstr>2_Office Theme</vt:lpstr>
      <vt:lpstr>1_Office Theme</vt:lpstr>
      <vt:lpstr>3_Office Theme</vt:lpstr>
      <vt:lpstr>5_Office Theme</vt:lpstr>
      <vt:lpstr>4_Office Theme</vt:lpstr>
      <vt:lpstr>6_Office Theme</vt:lpstr>
      <vt:lpstr>PowerPoint Presentation</vt:lpstr>
      <vt:lpstr>1134 - Thy Word Is A Treasure - Title</vt:lpstr>
      <vt:lpstr>1134 - Thy Word Is A Treasure - 1.1</vt:lpstr>
      <vt:lpstr>1134 - Thy Word Is A Treasure - 1.2</vt:lpstr>
      <vt:lpstr>1134 - Thy Word Is A Treasure - 2.1</vt:lpstr>
      <vt:lpstr>1134 - Thy Word Is A Treasure - 2.2</vt:lpstr>
      <vt:lpstr>1134 - Thy Word Is A Treasure - 3.1</vt:lpstr>
      <vt:lpstr>1134 - Thy Word Is A Treasure - 3.2</vt:lpstr>
      <vt:lpstr>1134 - Thy Word Is A Treasure - 4.1</vt:lpstr>
      <vt:lpstr>1134 - Thy Word Is A Treasure - 4.2</vt:lpstr>
      <vt:lpstr>1134 - Thy Word Is A Treasure - 5.1</vt:lpstr>
      <vt:lpstr>1134 - Thy Word Is A Treasure - 5.2</vt:lpstr>
      <vt:lpstr>PowerPoint Presentation</vt:lpstr>
      <vt:lpstr>PowerPoint Presentation</vt:lpstr>
      <vt:lpstr>1090 - Come, Share The Lord - Title</vt:lpstr>
      <vt:lpstr>1090 - Come, Share The Lord - 1.1</vt:lpstr>
      <vt:lpstr>1090 - Come, Share The Lord - 1.2</vt:lpstr>
      <vt:lpstr>1090 - Come, Share The Lord - 1.3</vt:lpstr>
      <vt:lpstr>1090 - Come, Share The Lord - 1.4</vt:lpstr>
      <vt:lpstr>1090 - Come, Share The Lord - 2.1</vt:lpstr>
      <vt:lpstr>1090 - Come, Share The Lord - 2.2</vt:lpstr>
      <vt:lpstr>1090 - Come, Share The Lord - 2.3</vt:lpstr>
      <vt:lpstr>1090 - Come, Share The Lord - 2.4</vt:lpstr>
      <vt:lpstr>1090 - Come, Share The Lord - 3.1</vt:lpstr>
      <vt:lpstr>1090 - Come, Share The Lord - 3.2</vt:lpstr>
      <vt:lpstr>1090 - Come, Share The Lord - 3.3</vt:lpstr>
      <vt:lpstr>PowerPoint Presentation</vt:lpstr>
      <vt:lpstr>PowerPoint Presentation</vt:lpstr>
      <vt:lpstr>1073 - High Above The Seraphim - Title</vt:lpstr>
      <vt:lpstr>1073 - High Above The Seraphim - 1.1</vt:lpstr>
      <vt:lpstr>1073 - High Above The Seraphim - 1.2</vt:lpstr>
      <vt:lpstr>1073 - High Above The Seraphim - 1.3</vt:lpstr>
      <vt:lpstr>1073 - High Above The Seraphim - 1.4</vt:lpstr>
      <vt:lpstr>1073 - High Above The Seraphim - 2.1</vt:lpstr>
      <vt:lpstr>1073 - High Above The Seraphim - 2.2</vt:lpstr>
      <vt:lpstr>1073 - High Above The Seraphim - 2.3</vt:lpstr>
      <vt:lpstr>1073 - High Above The Seraphim - 2.4</vt:lpstr>
      <vt:lpstr>1073 - High Above The Seraphim - 3.1</vt:lpstr>
      <vt:lpstr>1073 - High Above The Seraphim - 3.2</vt:lpstr>
      <vt:lpstr>1073 - High Above The Seraphim - 3.3</vt:lpstr>
      <vt:lpstr>1073 - High Above The Seraphim - 3.4</vt:lpstr>
      <vt:lpstr>PowerPoint Presentation</vt:lpstr>
      <vt:lpstr>What is That in Your Hand?</vt:lpstr>
      <vt:lpstr>God’s Use of “Little” Things</vt:lpstr>
      <vt:lpstr>What is in YOUR hand?</vt:lpstr>
      <vt:lpstr>Why We Should Do Good</vt:lpstr>
      <vt:lpstr>Principles to Follow</vt:lpstr>
      <vt:lpstr>PowerPoint Presentation</vt:lpstr>
      <vt:lpstr>1056 - Where Could I Go - Title</vt:lpstr>
      <vt:lpstr>1056 - Where Could I Go - 1.1</vt:lpstr>
      <vt:lpstr>1056 - Where Could I Go - 1.2</vt:lpstr>
      <vt:lpstr>1056 - Where Could I Go - C.1</vt:lpstr>
      <vt:lpstr>1056 - Where Could I Go - C.2</vt:lpstr>
      <vt:lpstr>1056 - Where Could I Go - 2.1</vt:lpstr>
      <vt:lpstr>1056 - Where Could I Go - 2.2</vt:lpstr>
      <vt:lpstr>1056 - Where Could I Go - C.1</vt:lpstr>
      <vt:lpstr>1056 - Where Could I Go - C.2</vt:lpstr>
      <vt:lpstr>1056 - Where Could I Go - 3.1</vt:lpstr>
      <vt:lpstr>1056 - Where Could I Go - 3.2</vt:lpstr>
      <vt:lpstr>1056 - Where Could I Go - C.1</vt:lpstr>
      <vt:lpstr>1056 - Where Could I Go - C.2</vt:lpstr>
      <vt:lpstr>PowerPoint Presentation</vt:lpstr>
    </vt:vector>
  </TitlesOfParts>
  <Company>AQ2 Technologies, LLC.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</dc:title>
  <dc:creator>RJStevensMusic.com</dc:creator>
  <dc:description/>
  <cp:lastModifiedBy>Michael Hepner</cp:lastModifiedBy>
  <cp:revision>96</cp:revision>
  <dcterms:created xsi:type="dcterms:W3CDTF">2008-03-16T18:22:36Z</dcterms:created>
  <dcterms:modified xsi:type="dcterms:W3CDTF">2025-11-15T22:44:49Z</dcterms:modified>
</cp:coreProperties>
</file>