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6" r:id="rId2"/>
    <p:sldMasterId id="2147483878" r:id="rId3"/>
  </p:sldMasterIdLst>
  <p:notesMasterIdLst>
    <p:notesMasterId r:id="rId30"/>
  </p:notesMasterIdLst>
  <p:sldIdLst>
    <p:sldId id="265" r:id="rId4"/>
    <p:sldId id="257" r:id="rId5"/>
    <p:sldId id="256" r:id="rId6"/>
    <p:sldId id="758" r:id="rId7"/>
    <p:sldId id="261" r:id="rId8"/>
    <p:sldId id="283" r:id="rId9"/>
    <p:sldId id="262" r:id="rId10"/>
    <p:sldId id="263" r:id="rId11"/>
    <p:sldId id="264" r:id="rId12"/>
    <p:sldId id="759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5"/>
            <p14:sldId id="257"/>
            <p14:sldId id="256"/>
            <p14:sldId id="758"/>
            <p14:sldId id="261"/>
            <p14:sldId id="283"/>
            <p14:sldId id="262"/>
            <p14:sldId id="263"/>
            <p14:sldId id="264"/>
            <p14:sldId id="759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5"/>
            <p14:sldId id="276"/>
            <p14:sldId id="277"/>
            <p14:sldId id="278"/>
            <p14:sldId id="279"/>
            <p14:sldId id="280"/>
            <p14:sldId id="28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101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D4393-0CFC-4D05-ADD7-BB222E774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1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5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7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7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1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9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5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91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0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2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4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FFC981F-E1EE-4A68-B525-92AD237FE00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E865-AEF0-4905-848A-09189A2FCE4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God Holds Us Responsible For Understanding His Word</a:t>
            </a:r>
          </a:p>
        </p:txBody>
      </p:sp>
    </p:spTree>
    <p:extLst>
      <p:ext uri="{BB962C8B-B14F-4D97-AF65-F5344CB8AC3E}">
        <p14:creationId xmlns:p14="http://schemas.microsoft.com/office/powerpoint/2010/main" val="2612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God Holds Us Responsible For Understanding His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“Therefore do not be unwise, but </a:t>
            </a:r>
            <a:r>
              <a:rPr lang="en-US" u="sng" dirty="0"/>
              <a:t>understand what the will of the Lord is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God Holds Us Responsible For Understanding His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“He who rejects Me, and does not receive My words, has that which judges him - </a:t>
            </a:r>
            <a:r>
              <a:rPr lang="en-US" u="sng" dirty="0"/>
              <a:t>the word that I have spoken will judge him in the last day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John 12:48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God Holds Us Responsible For Understanding His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“Not everyone who says to Me, ‘Lord, Lord,’ shall enter the kingdom of heaven, but he who </a:t>
            </a:r>
            <a:r>
              <a:rPr lang="en-US" u="sng" dirty="0"/>
              <a:t>does the will of My Father</a:t>
            </a:r>
            <a:r>
              <a:rPr lang="en-US" dirty="0"/>
              <a:t> in heaven.”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Matthew 7:21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understand traffic laws alike.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0825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understand time alike.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understand our monetary system alike.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628900"/>
            <a:ext cx="4762500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understand mathematics alike.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743200"/>
            <a:ext cx="4429125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“Now I plead with you, brethren, by the name of our Lord Jesus Christ, that you all </a:t>
            </a:r>
            <a:r>
              <a:rPr lang="en-US" u="sng" dirty="0"/>
              <a:t>speak the same thing</a:t>
            </a:r>
            <a:r>
              <a:rPr lang="en-US" dirty="0"/>
              <a:t>, and that there be </a:t>
            </a:r>
            <a:r>
              <a:rPr lang="en-US" u="sng" dirty="0"/>
              <a:t>no divisions </a:t>
            </a:r>
            <a:r>
              <a:rPr lang="en-US" dirty="0"/>
              <a:t>among you, but that you be perfectly joined together in the </a:t>
            </a:r>
            <a:r>
              <a:rPr lang="en-US" u="sng" dirty="0"/>
              <a:t>same mind</a:t>
            </a:r>
            <a:r>
              <a:rPr lang="en-US" dirty="0"/>
              <a:t> and in the </a:t>
            </a:r>
            <a:r>
              <a:rPr lang="en-US" u="sng" dirty="0"/>
              <a:t>same</a:t>
            </a:r>
            <a:r>
              <a:rPr lang="en-US" dirty="0"/>
              <a:t> </a:t>
            </a:r>
            <a:r>
              <a:rPr lang="en-US" u="sng" dirty="0"/>
              <a:t>judgment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1 Corinthians 1:10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Life-Altering Scriptures | Abide">
            <a:extLst>
              <a:ext uri="{FF2B5EF4-FFF2-40B4-BE49-F238E27FC236}">
                <a16:creationId xmlns:a16="http://schemas.microsoft.com/office/drawing/2014/main" id="{F15CB0D8-93F0-CB4C-3EE6-A72BF696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820"/>
            <a:ext cx="9144000" cy="57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EEFCF-EE72-F5EE-2770-83568E23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5267">
            <a:off x="1649186" y="998764"/>
            <a:ext cx="5845628" cy="2887436"/>
          </a:xfrm>
        </p:spPr>
        <p:txBody>
          <a:bodyPr>
            <a:prstTxWarp prst="textSlantUp">
              <a:avLst>
                <a:gd name="adj" fmla="val 14648"/>
              </a:avLst>
            </a:prstTxWarp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Doctrine</a:t>
            </a: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That Makes Us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Different</a:t>
            </a:r>
            <a:endParaRPr lang="en-US" b="1" dirty="0">
              <a:ln w="31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8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“Till we all come to the </a:t>
            </a:r>
            <a:r>
              <a:rPr lang="en-US" u="sng" dirty="0"/>
              <a:t>unity of the faith</a:t>
            </a:r>
            <a:r>
              <a:rPr lang="en-US" dirty="0"/>
              <a:t> and of the knowledge of the Son of God, to a perfect man, to the measure of the stature of the fullness of Christ.”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Ephesians 4:13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understand the Bible at all, we are going to understand it alike. </a:t>
            </a:r>
          </a:p>
          <a:p>
            <a:r>
              <a:rPr lang="en-US" dirty="0"/>
              <a:t>If we differ on its meaning, we cannot both be right. </a:t>
            </a:r>
          </a:p>
          <a:p>
            <a:r>
              <a:rPr lang="en-US" dirty="0"/>
              <a:t>We might both be wrong, but we cannot both be right. </a:t>
            </a:r>
          </a:p>
        </p:txBody>
      </p:sp>
    </p:spTree>
    <p:extLst>
      <p:ext uri="{BB962C8B-B14F-4D97-AF65-F5344CB8AC3E}">
        <p14:creationId xmlns:p14="http://schemas.microsoft.com/office/powerpoint/2010/main" val="24577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the belief that it can be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a dose of common sense.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rid of preconceived ideas, doctrines, and agendas, and allow the Bible to speak for itself.  </a:t>
            </a:r>
          </a:p>
        </p:txBody>
      </p:sp>
    </p:spTree>
    <p:extLst>
      <p:ext uri="{BB962C8B-B14F-4D97-AF65-F5344CB8AC3E}">
        <p14:creationId xmlns:p14="http://schemas.microsoft.com/office/powerpoint/2010/main" val="2311310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Be honest in the way that you approach the Bible. Handle it accurately (2 Tim. 2:15 </a:t>
            </a:r>
            <a:r>
              <a:rPr lang="en-US" sz="2800" dirty="0"/>
              <a:t>NASV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Take everything the Bible says on a subject.</a:t>
            </a:r>
          </a:p>
          <a:p>
            <a:pPr lvl="1"/>
            <a:r>
              <a:rPr lang="en-US" dirty="0"/>
              <a:t>Keep verses in their context (what is the subject of the passage, who is speaking, who is being spoken to, etc.).</a:t>
            </a:r>
          </a:p>
          <a:p>
            <a:pPr lvl="1"/>
            <a:r>
              <a:rPr lang="en-US" dirty="0"/>
              <a:t>Recognize the different types of language used in the Bible.</a:t>
            </a:r>
          </a:p>
          <a:p>
            <a:pPr lvl="1"/>
            <a:r>
              <a:rPr lang="en-US" dirty="0"/>
              <a:t>Allow plain passages to explain difficult passages. </a:t>
            </a:r>
          </a:p>
        </p:txBody>
      </p:sp>
    </p:spTree>
    <p:extLst>
      <p:ext uri="{BB962C8B-B14F-4D97-AF65-F5344CB8AC3E}">
        <p14:creationId xmlns:p14="http://schemas.microsoft.com/office/powerpoint/2010/main" val="2699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We Can Understand the Bible Alike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Take time to think about what you have read.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Develop a love for the truth (2 Thess. 2:10).  </a:t>
            </a:r>
          </a:p>
        </p:txBody>
      </p:sp>
    </p:spTree>
    <p:extLst>
      <p:ext uri="{BB962C8B-B14F-4D97-AF65-F5344CB8AC3E}">
        <p14:creationId xmlns:p14="http://schemas.microsoft.com/office/powerpoint/2010/main" val="8852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We Can Understand the Bible Alike!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214B-B347-2249-988E-3559E75B0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8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Can We Understand the Bible Alike?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anyone wills to do His will, he shall know concerning the doctrine, whether it is from God or whether I speak on My own authority.”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John 7:17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80F7-D7E4-DF65-0A86-039AF955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A5B8-7BCD-7407-C6DF-0827D05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E5A3-7B87-7E19-76E6-FDD0D706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“Then Jesus said to those Jews who believed Him, ‘If you abide in My word, you are My disciples indeed. And </a:t>
            </a:r>
            <a:r>
              <a:rPr lang="en-US" u="sng" dirty="0"/>
              <a:t>you shall know the truth</a:t>
            </a:r>
            <a:r>
              <a:rPr lang="en-US" dirty="0"/>
              <a:t>, and the truth shall make you free.’”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John 8:31-32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9F932C-0410-043E-DCD2-4E6FDB94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4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“How that by revelation He made known to me the mystery (as I have briefly written already, by which, </a:t>
            </a:r>
            <a:r>
              <a:rPr lang="en-US" u="sng" dirty="0"/>
              <a:t>when you read, you may understand</a:t>
            </a:r>
            <a:r>
              <a:rPr lang="en-US" dirty="0"/>
              <a:t> my knowledge in the mystery of Christ).”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Ephesians 3:3-4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“Therefore do not be unwise, but </a:t>
            </a:r>
            <a:r>
              <a:rPr lang="en-US" u="sng" dirty="0"/>
              <a:t>understand what the will of the Lord is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Can Understand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“For this is good and acceptable in the sight of God our Savior, who desires all men to be saved and to </a:t>
            </a:r>
            <a:r>
              <a:rPr lang="en-US" u="sng" dirty="0"/>
              <a:t>come to the knowledge of the truth</a:t>
            </a:r>
            <a:r>
              <a:rPr lang="en-US" dirty="0"/>
              <a:t>.”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1 Timothy 2:3-4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708</Words>
  <Application>Microsoft Office PowerPoint</Application>
  <PresentationFormat>On-screen Show (4:3)</PresentationFormat>
  <Paragraphs>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1_Office Theme</vt:lpstr>
      <vt:lpstr>2_Office Theme</vt:lpstr>
      <vt:lpstr>PowerPoint Presentation</vt:lpstr>
      <vt:lpstr>Doctrine  That Makes Us  Different</vt:lpstr>
      <vt:lpstr>Can We Understand the Bible Alike?</vt:lpstr>
      <vt:lpstr>We Can Understand the Bible</vt:lpstr>
      <vt:lpstr>We Can Understand the Bible</vt:lpstr>
      <vt:lpstr>We Can Understand the Bible</vt:lpstr>
      <vt:lpstr>We Can Understand the Bible</vt:lpstr>
      <vt:lpstr>We Can Understand the Bible</vt:lpstr>
      <vt:lpstr>We Can Understand the Bible</vt:lpstr>
      <vt:lpstr>God Holds Us Responsible For Understanding His Word</vt:lpstr>
      <vt:lpstr>God Holds Us Responsible For Understanding His Word</vt:lpstr>
      <vt:lpstr>God Holds Us Responsible For Understanding His Word</vt:lpstr>
      <vt:lpstr>God Holds Us Responsible For Understanding His Word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How We Can Understand the Bible Alike</vt:lpstr>
      <vt:lpstr>How We Can Understand the Bible Alike</vt:lpstr>
      <vt:lpstr>How We Can Understand the Bible Alike</vt:lpstr>
      <vt:lpstr>We Can Understand the Bible Alike!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292</cp:revision>
  <dcterms:created xsi:type="dcterms:W3CDTF">2008-03-16T18:22:36Z</dcterms:created>
  <dcterms:modified xsi:type="dcterms:W3CDTF">2025-11-16T19:52:41Z</dcterms:modified>
</cp:coreProperties>
</file>