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66" r:id="rId2"/>
  </p:sldMasterIdLst>
  <p:notesMasterIdLst>
    <p:notesMasterId r:id="rId9"/>
  </p:notesMasterIdLst>
  <p:sldIdLst>
    <p:sldId id="265" r:id="rId3"/>
    <p:sldId id="256" r:id="rId4"/>
    <p:sldId id="261" r:id="rId5"/>
    <p:sldId id="258" r:id="rId6"/>
    <p:sldId id="257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5"/>
            <p14:sldId id="256"/>
            <p14:sldId id="261"/>
            <p14:sldId id="258"/>
            <p14:sldId id="257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1011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089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994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017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543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947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51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5203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258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65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6479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87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FFC981F-E1EE-4A68-B525-92AD237FE00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571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64C40-4F95-F848-A43A-60C6D2985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Good Confession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AEDF23-D78A-2E66-E59D-933F99E577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The Good Confession">
            <a:extLst>
              <a:ext uri="{FF2B5EF4-FFF2-40B4-BE49-F238E27FC236}">
                <a16:creationId xmlns:a16="http://schemas.microsoft.com/office/drawing/2014/main" id="{AF4DC50F-C11B-57C0-768D-E5CF14B246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50" y="1078253"/>
            <a:ext cx="8631900" cy="4701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5793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7F037-D69E-6575-E637-18286E3EA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00743"/>
            <a:ext cx="7886700" cy="6085114"/>
          </a:xfrm>
        </p:spPr>
        <p:txBody>
          <a:bodyPr>
            <a:normAutofit lnSpcReduction="10000"/>
          </a:bodyPr>
          <a:lstStyle/>
          <a:p>
            <a:pPr marL="514350" indent="-514350">
              <a:buSzPct val="80000"/>
              <a:buFont typeface="+mj-lt"/>
              <a:buAutoNum type="arabicPeriod" startAt="12"/>
            </a:pPr>
            <a:r>
              <a:rPr lang="en-US" sz="3200" dirty="0"/>
              <a:t>Fight the good fight of faith, lay hold on eternal life, to which you were also called and </a:t>
            </a:r>
            <a:r>
              <a:rPr lang="en-US" sz="3200" b="1" i="1" dirty="0"/>
              <a:t>have confessed the good confession in the presence of many witnesses</a:t>
            </a:r>
            <a:r>
              <a:rPr lang="en-US" sz="3200" b="1" dirty="0"/>
              <a:t>. </a:t>
            </a:r>
          </a:p>
          <a:p>
            <a:pPr marL="514350" indent="-514350">
              <a:buSzPct val="80000"/>
              <a:buFont typeface="+mj-lt"/>
              <a:buAutoNum type="arabicPeriod" startAt="12"/>
            </a:pPr>
            <a:r>
              <a:rPr lang="en-US" sz="3200" dirty="0"/>
              <a:t>I urge you in the sight of God who gives life to all things, and before </a:t>
            </a:r>
            <a:r>
              <a:rPr lang="en-US" sz="3200" b="1" i="1" dirty="0"/>
              <a:t>Christ Jesus who witnessed the good confession before Pontius Pilate</a:t>
            </a:r>
            <a:r>
              <a:rPr lang="en-US" sz="3200" dirty="0"/>
              <a:t>, </a:t>
            </a:r>
          </a:p>
          <a:p>
            <a:pPr marL="514350" indent="-514350">
              <a:buSzPct val="80000"/>
              <a:buFont typeface="+mj-lt"/>
              <a:buAutoNum type="arabicPeriod" startAt="12"/>
            </a:pPr>
            <a:r>
              <a:rPr lang="en-US" sz="3200" dirty="0"/>
              <a:t>that you keep this commandment without spot, blameless until our Lord Jesus Christ’s appearing, </a:t>
            </a:r>
          </a:p>
          <a:p>
            <a:pPr marL="0" indent="0" algn="r">
              <a:buSzPct val="80000"/>
              <a:buNone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1 Timothy 6:12-14</a:t>
            </a:r>
          </a:p>
        </p:txBody>
      </p:sp>
    </p:spTree>
    <p:extLst>
      <p:ext uri="{BB962C8B-B14F-4D97-AF65-F5344CB8AC3E}">
        <p14:creationId xmlns:p14="http://schemas.microsoft.com/office/powerpoint/2010/main" val="3469461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911F7-BE4C-6B2A-492E-C11F8AEBA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 Narrow" panose="020B0606020202030204" pitchFamily="34" charset="0"/>
              </a:rPr>
              <a:t>The Good Confession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98782-7A42-817B-FD0C-A569463AF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b="1" dirty="0"/>
              <a:t>What did Jesus confess before Pilate? </a:t>
            </a:r>
          </a:p>
          <a:p>
            <a:pPr lvl="1"/>
            <a:r>
              <a:rPr lang="en-US" sz="2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Matt. 27:11; Mark 15:2; Luke 23:3; John 18:37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dirty="0"/>
              <a:t>“Pilate therefore said to Him, ‘Are You a king then?’ Jesus answered, ‘You say rightly that I am a king. For this cause I was born, and for this cause I have come into the world, that I should bear witness to the truth. Everyone who is of the truth hears My voice.’”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John 18:37</a:t>
            </a:r>
          </a:p>
        </p:txBody>
      </p:sp>
    </p:spTree>
    <p:extLst>
      <p:ext uri="{BB962C8B-B14F-4D97-AF65-F5344CB8AC3E}">
        <p14:creationId xmlns:p14="http://schemas.microsoft.com/office/powerpoint/2010/main" val="9752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22A7F-7D2A-B725-E7B7-FDF2106F9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 Narrow" panose="020B0606020202030204" pitchFamily="34" charset="0"/>
              </a:rPr>
              <a:t>The Good Confession - </a:t>
            </a:r>
            <a:r>
              <a:rPr lang="en-US" sz="36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Narrow" panose="020B0606020202030204" pitchFamily="34" charset="0"/>
              </a:rPr>
              <a:t>Romans 10:9-10</a:t>
            </a:r>
            <a:endParaRPr lang="en-US" sz="4000" b="1" dirty="0">
              <a:solidFill>
                <a:schemeClr val="accent6">
                  <a:lumMod val="20000"/>
                  <a:lumOff val="8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5DCFE-BD10-DE64-92FB-2D0652188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“You” </a:t>
            </a:r>
            <a:r>
              <a:rPr lang="en-US" sz="3600" dirty="0"/>
              <a:t>– </a:t>
            </a:r>
            <a:r>
              <a:rPr lang="en-US" sz="3600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it must be personal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“Confess” </a:t>
            </a:r>
            <a:r>
              <a:rPr lang="en-US" sz="3600" dirty="0"/>
              <a:t>– </a:t>
            </a:r>
            <a:r>
              <a:rPr lang="en-US" sz="3600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to “say the same thing”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“Mouth” </a:t>
            </a:r>
            <a:r>
              <a:rPr lang="en-US" sz="3600" dirty="0"/>
              <a:t>– </a:t>
            </a:r>
            <a:r>
              <a:rPr lang="en-US" sz="3600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public, not private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“Lord Jesus” </a:t>
            </a:r>
            <a:r>
              <a:rPr lang="en-US" sz="3600" dirty="0"/>
              <a:t>– </a:t>
            </a:r>
            <a:r>
              <a:rPr lang="en-US" sz="3600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His authority over you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“If” </a:t>
            </a:r>
            <a:r>
              <a:rPr lang="en-US" sz="3600" dirty="0"/>
              <a:t>– </a:t>
            </a:r>
            <a:r>
              <a:rPr lang="en-US" sz="3600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you must meet this condition</a:t>
            </a:r>
          </a:p>
        </p:txBody>
      </p:sp>
    </p:spTree>
    <p:extLst>
      <p:ext uri="{BB962C8B-B14F-4D97-AF65-F5344CB8AC3E}">
        <p14:creationId xmlns:p14="http://schemas.microsoft.com/office/powerpoint/2010/main" val="390477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F214B-B347-2249-988E-3559E75B0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55878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6645</TotalTime>
  <Words>221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Aptos</vt:lpstr>
      <vt:lpstr>Aptos Display</vt:lpstr>
      <vt:lpstr>Arial</vt:lpstr>
      <vt:lpstr>Arial Narrow</vt:lpstr>
      <vt:lpstr>Calibri</vt:lpstr>
      <vt:lpstr>Century Gothic</vt:lpstr>
      <vt:lpstr>Wingdings 3</vt:lpstr>
      <vt:lpstr>2_Ion Boardroom</vt:lpstr>
      <vt:lpstr>1_Office Theme</vt:lpstr>
      <vt:lpstr>PowerPoint Presentation</vt:lpstr>
      <vt:lpstr>The Good Confession</vt:lpstr>
      <vt:lpstr>PowerPoint Presentation</vt:lpstr>
      <vt:lpstr>The Good Confession</vt:lpstr>
      <vt:lpstr>The Good Confession - Romans 10:9-10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289</cp:revision>
  <dcterms:created xsi:type="dcterms:W3CDTF">2008-03-16T18:22:36Z</dcterms:created>
  <dcterms:modified xsi:type="dcterms:W3CDTF">2025-11-02T20:32:56Z</dcterms:modified>
</cp:coreProperties>
</file>