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59" r:id="rId2"/>
  </p:sldMasterIdLst>
  <p:notesMasterIdLst>
    <p:notesMasterId r:id="rId13"/>
  </p:notesMasterIdLst>
  <p:sldIdLst>
    <p:sldId id="259" r:id="rId3"/>
    <p:sldId id="256" r:id="rId4"/>
    <p:sldId id="262" r:id="rId5"/>
    <p:sldId id="261" r:id="rId6"/>
    <p:sldId id="263" r:id="rId7"/>
    <p:sldId id="258" r:id="rId8"/>
    <p:sldId id="264" r:id="rId9"/>
    <p:sldId id="265" r:id="rId10"/>
    <p:sldId id="266" r:id="rId11"/>
    <p:sldId id="75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Opening song" id="{0654DAB5-AE50-44A2-8AF8-8E0510C8D86D}">
          <p14:sldIdLst/>
        </p14:section>
        <p14:section name="Prayer" id="{AA7EF9D7-2C1A-4A9E-B897-034327F9C43B}">
          <p14:sldIdLst/>
        </p14:section>
        <p14:section name="Scripture Reading" id="{9A28BFB2-9F46-438F-AEE7-B3FFCE5D145F}">
          <p14:sldIdLst/>
        </p14:section>
        <p14:section name="Song(s)" id="{F8F9A752-988C-4EE5-973C-DF67270C0D70}">
          <p14:sldIdLst/>
        </p14:section>
        <p14:section name="Lord's Supper" id="{EF0736C1-8E37-46BA-BF55-85A1B1056937}">
          <p14:sldIdLst/>
        </p14:section>
        <p14:section name="Song" id="{233B487B-5101-4156-A243-A60B2BC2DFE3}">
          <p14:sldIdLst/>
        </p14:section>
        <p14:section name="Sermon" id="{ECE0CD35-CB87-435B-8717-E0A7CD30F08D}">
          <p14:sldIdLst>
            <p14:sldId id="259"/>
            <p14:sldId id="256"/>
            <p14:sldId id="262"/>
            <p14:sldId id="261"/>
            <p14:sldId id="263"/>
            <p14:sldId id="258"/>
            <p14:sldId id="264"/>
            <p14:sldId id="265"/>
            <p14:sldId id="266"/>
            <p14:sldId id="756"/>
          </p14:sldIdLst>
        </p14:section>
        <p14:section name="Song" id="{0E89271B-AEF7-417E-BEAD-CBF4682F4AAA}">
          <p14:sldIdLst/>
        </p14:section>
        <p14:section name="End" id="{9DF123F3-2949-4C9A-9B17-20F16A955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469" autoAdjust="0"/>
  </p:normalViewPr>
  <p:slideViewPr>
    <p:cSldViewPr>
      <p:cViewPr varScale="1">
        <p:scale>
          <a:sx n="68" d="100"/>
          <a:sy n="68" d="100"/>
        </p:scale>
        <p:origin x="1011" y="2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28"/>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DE57E1-2A57-4C54-9A2B-C4D5D90A5AC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336249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E57E1-2A57-4C54-9A2B-C4D5D90A5AC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156652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E57E1-2A57-4C54-9A2B-C4D5D90A5AC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2904152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A6E5E-FDD9-4E1E-AC63-1A232A318E16}"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285512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6E5E-FDD9-4E1E-AC63-1A232A318E16}"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3199573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A6E5E-FDD9-4E1E-AC63-1A232A318E16}"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198890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A6E5E-FDD9-4E1E-AC63-1A232A318E16}"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129812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A6E5E-FDD9-4E1E-AC63-1A232A318E16}"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1719144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5A6E5E-FDD9-4E1E-AC63-1A232A318E16}"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315764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A6E5E-FDD9-4E1E-AC63-1A232A318E16}"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305498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A6E5E-FDD9-4E1E-AC63-1A232A318E16}"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249683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E57E1-2A57-4C54-9A2B-C4D5D90A5AC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1723111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A6E5E-FDD9-4E1E-AC63-1A232A318E16}"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136659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6E5E-FDD9-4E1E-AC63-1A232A318E16}"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330440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6E5E-FDD9-4E1E-AC63-1A232A318E16}"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7369-94A6-4811-8578-6ED6C6EC2BDE}" type="slidenum">
              <a:rPr lang="en-US" smtClean="0"/>
              <a:t>‹#›</a:t>
            </a:fld>
            <a:endParaRPr lang="en-US"/>
          </a:p>
        </p:txBody>
      </p:sp>
    </p:spTree>
    <p:extLst>
      <p:ext uri="{BB962C8B-B14F-4D97-AF65-F5344CB8AC3E}">
        <p14:creationId xmlns:p14="http://schemas.microsoft.com/office/powerpoint/2010/main" val="198966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E57E1-2A57-4C54-9A2B-C4D5D90A5AC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42341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DE57E1-2A57-4C54-9A2B-C4D5D90A5AC5}"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106014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DE57E1-2A57-4C54-9A2B-C4D5D90A5AC5}"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111426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DE57E1-2A57-4C54-9A2B-C4D5D90A5AC5}"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221498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E57E1-2A57-4C54-9A2B-C4D5D90A5AC5}"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197791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DE57E1-2A57-4C54-9A2B-C4D5D90A5AC5}"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148157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DE57E1-2A57-4C54-9A2B-C4D5D90A5AC5}"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FB3E4-B5B2-426C-AD0F-FD139FDE6B21}" type="slidenum">
              <a:rPr lang="en-US" smtClean="0"/>
              <a:t>‹#›</a:t>
            </a:fld>
            <a:endParaRPr lang="en-US"/>
          </a:p>
        </p:txBody>
      </p:sp>
    </p:spTree>
    <p:extLst>
      <p:ext uri="{BB962C8B-B14F-4D97-AF65-F5344CB8AC3E}">
        <p14:creationId xmlns:p14="http://schemas.microsoft.com/office/powerpoint/2010/main" val="333916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70DE57E1-2A57-4C54-9A2B-C4D5D90A5AC5}" type="datetimeFigureOut">
              <a:rPr lang="en-US" smtClean="0"/>
              <a:t>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2CBFB3E4-B5B2-426C-AD0F-FD139FDE6B21}" type="slidenum">
              <a:rPr lang="en-US" smtClean="0"/>
              <a:t>‹#›</a:t>
            </a:fld>
            <a:endParaRPr lang="en-US"/>
          </a:p>
        </p:txBody>
      </p:sp>
    </p:spTree>
    <p:extLst>
      <p:ext uri="{BB962C8B-B14F-4D97-AF65-F5344CB8AC3E}">
        <p14:creationId xmlns:p14="http://schemas.microsoft.com/office/powerpoint/2010/main" val="3378667438"/>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5A6E5E-FDD9-4E1E-AC63-1A232A318E16}" type="datetimeFigureOut">
              <a:rPr lang="en-US" smtClean="0"/>
              <a:t>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4E7369-94A6-4811-8578-6ED6C6EC2BDE}" type="slidenum">
              <a:rPr lang="en-US" smtClean="0"/>
              <a:t>‹#›</a:t>
            </a:fld>
            <a:endParaRPr lang="en-US"/>
          </a:p>
        </p:txBody>
      </p:sp>
    </p:spTree>
    <p:extLst>
      <p:ext uri="{BB962C8B-B14F-4D97-AF65-F5344CB8AC3E}">
        <p14:creationId xmlns:p14="http://schemas.microsoft.com/office/powerpoint/2010/main" val="26186125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97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73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Starlit Dreams: A Man's Night Sky Wonder">
            <a:extLst>
              <a:ext uri="{FF2B5EF4-FFF2-40B4-BE49-F238E27FC236}">
                <a16:creationId xmlns:a16="http://schemas.microsoft.com/office/drawing/2014/main" id="{883DE25B-55C5-1796-FF25-4D42BA4F5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197376-835E-B04E-B70A-26F427BC8A89}"/>
              </a:ext>
            </a:extLst>
          </p:cNvPr>
          <p:cNvSpPr>
            <a:spLocks noGrp="1"/>
          </p:cNvSpPr>
          <p:nvPr>
            <p:ph type="ctrTitle"/>
          </p:nvPr>
        </p:nvSpPr>
        <p:spPr>
          <a:xfrm>
            <a:off x="1284518" y="959072"/>
            <a:ext cx="7315200" cy="2176009"/>
          </a:xfrm>
        </p:spPr>
        <p:txBody>
          <a:bodyPr>
            <a:normAutofit/>
          </a:bodyPr>
          <a:lstStyle/>
          <a:p>
            <a:pPr algn="l"/>
            <a:r>
              <a:rPr lang="en-US" dirty="0">
                <a:ln w="3175">
                  <a:solidFill>
                    <a:schemeClr val="bg1"/>
                  </a:solidFill>
                </a:ln>
                <a:effectLst>
                  <a:outerShdw blurRad="38100" dist="38100" dir="2700000" algn="tl">
                    <a:srgbClr val="000000">
                      <a:alpha val="43137"/>
                    </a:srgbClr>
                  </a:outerShdw>
                </a:effectLst>
                <a:latin typeface="Arial Black" panose="020B0A04020102020204" pitchFamily="34" charset="0"/>
              </a:rPr>
              <a:t>Created </a:t>
            </a:r>
            <a:br>
              <a:rPr lang="en-US" dirty="0">
                <a:ln w="3175">
                  <a:solidFill>
                    <a:schemeClr val="bg1"/>
                  </a:solidFill>
                </a:ln>
                <a:effectLst>
                  <a:outerShdw blurRad="38100" dist="38100" dir="2700000" algn="tl">
                    <a:srgbClr val="000000">
                      <a:alpha val="43137"/>
                    </a:srgbClr>
                  </a:outerShdw>
                </a:effectLst>
                <a:latin typeface="Arial Black" panose="020B0A04020102020204" pitchFamily="34" charset="0"/>
              </a:rPr>
            </a:br>
            <a:r>
              <a:rPr lang="en-US" dirty="0">
                <a:ln w="3175">
                  <a:solidFill>
                    <a:schemeClr val="bg1"/>
                  </a:solidFill>
                </a:ln>
                <a:effectLst>
                  <a:outerShdw blurRad="38100" dist="38100" dir="2700000" algn="tl">
                    <a:srgbClr val="000000">
                      <a:alpha val="43137"/>
                    </a:srgbClr>
                  </a:outerShdw>
                </a:effectLst>
                <a:latin typeface="Arial Black" panose="020B0A04020102020204" pitchFamily="34" charset="0"/>
              </a:rPr>
              <a:t>   for a Purpose</a:t>
            </a:r>
          </a:p>
        </p:txBody>
      </p:sp>
    </p:spTree>
    <p:extLst>
      <p:ext uri="{BB962C8B-B14F-4D97-AF65-F5344CB8AC3E}">
        <p14:creationId xmlns:p14="http://schemas.microsoft.com/office/powerpoint/2010/main" val="411615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Star and Moon Necklaces Make Great Birthday Gifts – Moonglow Jewelry">
            <a:extLst>
              <a:ext uri="{FF2B5EF4-FFF2-40B4-BE49-F238E27FC236}">
                <a16:creationId xmlns:a16="http://schemas.microsoft.com/office/drawing/2014/main" id="{8CB2BBDC-ABF1-37F3-AC6A-DD84856F9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11" b="55527"/>
          <a:stretch>
            <a:fillRect/>
          </a:stretch>
        </p:blipFill>
        <p:spPr bwMode="auto">
          <a:xfrm>
            <a:off x="0" y="10882"/>
            <a:ext cx="9144000" cy="2146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0FA6C19-FE32-906E-61E6-CDE413844FE0}"/>
              </a:ext>
            </a:extLst>
          </p:cNvPr>
          <p:cNvSpPr>
            <a:spLocks noGrp="1"/>
          </p:cNvSpPr>
          <p:nvPr>
            <p:ph idx="1"/>
          </p:nvPr>
        </p:nvSpPr>
        <p:spPr>
          <a:xfrm>
            <a:off x="628650" y="2699657"/>
            <a:ext cx="7886700" cy="3385461"/>
          </a:xfrm>
        </p:spPr>
        <p:txBody>
          <a:bodyPr>
            <a:normAutofit/>
          </a:bodyPr>
          <a:lstStyle/>
          <a:p>
            <a:pPr marL="514350" indent="-514350">
              <a:buSzPct val="90000"/>
              <a:buFont typeface="+mj-lt"/>
              <a:buAutoNum type="arabicPeriod" startAt="3"/>
            </a:pPr>
            <a:r>
              <a:rPr lang="en-US" sz="3200" dirty="0"/>
              <a:t>When I consider Your heavens, the work of Your fingers, the moon and the stars, which You have ordained, </a:t>
            </a:r>
          </a:p>
          <a:p>
            <a:pPr marL="514350" indent="-514350">
              <a:buSzPct val="90000"/>
              <a:buFont typeface="+mj-lt"/>
              <a:buAutoNum type="arabicPeriod" startAt="3"/>
            </a:pPr>
            <a:r>
              <a:rPr lang="en-US" sz="3200" dirty="0"/>
              <a:t>What is man that You are mindful of him, and the son of man that You visit him?</a:t>
            </a:r>
          </a:p>
          <a:p>
            <a:pPr marL="0" indent="0" algn="r">
              <a:buSzPct val="90000"/>
              <a:buNone/>
            </a:pPr>
            <a:endParaRPr lang="en-US" sz="2000" dirty="0"/>
          </a:p>
          <a:p>
            <a:pPr marL="0" indent="0" algn="r">
              <a:buSzPct val="90000"/>
              <a:buNone/>
            </a:pPr>
            <a:r>
              <a:rPr lang="en-US" sz="3200" dirty="0"/>
              <a:t>Psalm 8 </a:t>
            </a:r>
          </a:p>
        </p:txBody>
      </p:sp>
    </p:spTree>
    <p:extLst>
      <p:ext uri="{BB962C8B-B14F-4D97-AF65-F5344CB8AC3E}">
        <p14:creationId xmlns:p14="http://schemas.microsoft.com/office/powerpoint/2010/main" val="50029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CF2E4-962E-79D8-10A8-B8E6B4E2516D}"/>
            </a:ext>
          </a:extLst>
        </p:cNvPr>
        <p:cNvGrpSpPr/>
        <p:nvPr/>
      </p:nvGrpSpPr>
      <p:grpSpPr>
        <a:xfrm>
          <a:off x="0" y="0"/>
          <a:ext cx="0" cy="0"/>
          <a:chOff x="0" y="0"/>
          <a:chExt cx="0" cy="0"/>
        </a:xfrm>
      </p:grpSpPr>
      <p:pic>
        <p:nvPicPr>
          <p:cNvPr id="2060" name="Picture 12" descr="See your first Northern Lights | Visit Finland">
            <a:extLst>
              <a:ext uri="{FF2B5EF4-FFF2-40B4-BE49-F238E27FC236}">
                <a16:creationId xmlns:a16="http://schemas.microsoft.com/office/drawing/2014/main" id="{411C8DA8-DC25-787F-2888-69921EFDAEA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46" r="11501"/>
          <a:stretch>
            <a:fillRect/>
          </a:stretch>
        </p:blipFill>
        <p:spPr bwMode="auto">
          <a:xfrm>
            <a:off x="305414" y="226836"/>
            <a:ext cx="2883763" cy="3143992"/>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New comet Lemmon could shine bright enough to be seen with the naked eye  this October | Space">
            <a:extLst>
              <a:ext uri="{FF2B5EF4-FFF2-40B4-BE49-F238E27FC236}">
                <a16:creationId xmlns:a16="http://schemas.microsoft.com/office/drawing/2014/main" id="{D1DEF9E5-2CCB-57E0-9C14-297FF58ABD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652"/>
          <a:stretch>
            <a:fillRect/>
          </a:stretch>
        </p:blipFill>
        <p:spPr bwMode="auto">
          <a:xfrm>
            <a:off x="293915" y="3780739"/>
            <a:ext cx="3982898" cy="285954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Named Full Moons - The Twelve Named Full Moons of the Year">
            <a:extLst>
              <a:ext uri="{FF2B5EF4-FFF2-40B4-BE49-F238E27FC236}">
                <a16:creationId xmlns:a16="http://schemas.microsoft.com/office/drawing/2014/main" id="{3E3FE86B-CDA3-43B7-E0B9-1FD1951830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253" y="3780738"/>
            <a:ext cx="4004608" cy="285954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2062" name="Picture 14" descr="Spiral galaxy found that defies everything we thought we knew - Earth.com">
            <a:extLst>
              <a:ext uri="{FF2B5EF4-FFF2-40B4-BE49-F238E27FC236}">
                <a16:creationId xmlns:a16="http://schemas.microsoft.com/office/drawing/2014/main" id="{6D64B41F-EC1F-9B60-6671-0745049325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4059" y="220922"/>
            <a:ext cx="5083627" cy="3149906"/>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234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F628-F9CA-F330-EFE0-DFF4F9D6D4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CB6541-9574-7947-4239-8C3E69147F15}"/>
              </a:ext>
            </a:extLst>
          </p:cNvPr>
          <p:cNvSpPr>
            <a:spLocks noGrp="1"/>
          </p:cNvSpPr>
          <p:nvPr>
            <p:ph idx="1"/>
          </p:nvPr>
        </p:nvSpPr>
        <p:spPr/>
        <p:txBody>
          <a:bodyPr/>
          <a:lstStyle/>
          <a:p>
            <a:endParaRPr lang="en-US"/>
          </a:p>
        </p:txBody>
      </p:sp>
      <p:pic>
        <p:nvPicPr>
          <p:cNvPr id="2050" name="Picture 2" descr="Astronomy and the Bible - Living Waters">
            <a:extLst>
              <a:ext uri="{FF2B5EF4-FFF2-40B4-BE49-F238E27FC236}">
                <a16:creationId xmlns:a16="http://schemas.microsoft.com/office/drawing/2014/main" id="{AD99B828-65DB-5364-DBA0-F90C0D891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44000" cy="547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651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3EA1-D522-F073-055E-C708FD15A701}"/>
              </a:ext>
            </a:extLst>
          </p:cNvPr>
          <p:cNvSpPr>
            <a:spLocks noGrp="1"/>
          </p:cNvSpPr>
          <p:nvPr>
            <p:ph type="title"/>
          </p:nvPr>
        </p:nvSpPr>
        <p:spPr/>
        <p:txBody>
          <a:bodyPr/>
          <a:lstStyle/>
          <a:p>
            <a:pPr algn="ctr"/>
            <a:r>
              <a:rPr lang="en-US" b="1" dirty="0">
                <a:latin typeface="+mn-lt"/>
              </a:rPr>
              <a:t>1. We Were Created by God</a:t>
            </a:r>
          </a:p>
        </p:txBody>
      </p:sp>
      <p:sp>
        <p:nvSpPr>
          <p:cNvPr id="3" name="Content Placeholder 2">
            <a:extLst>
              <a:ext uri="{FF2B5EF4-FFF2-40B4-BE49-F238E27FC236}">
                <a16:creationId xmlns:a16="http://schemas.microsoft.com/office/drawing/2014/main" id="{4DC99E7F-A7DF-8200-BF6F-8491624ABA16}"/>
              </a:ext>
            </a:extLst>
          </p:cNvPr>
          <p:cNvSpPr>
            <a:spLocks noGrp="1"/>
          </p:cNvSpPr>
          <p:nvPr>
            <p:ph idx="1"/>
          </p:nvPr>
        </p:nvSpPr>
        <p:spPr/>
        <p:txBody>
          <a:bodyPr/>
          <a:lstStyle/>
          <a:p>
            <a:r>
              <a:rPr lang="en-US" b="1" dirty="0"/>
              <a:t>Genesis 2:7; Psalm 100:3</a:t>
            </a:r>
          </a:p>
          <a:p>
            <a:r>
              <a:rPr lang="en-US" b="1" dirty="0"/>
              <a:t>The pinnacle of God’s creation (Gen. 1:26-28).</a:t>
            </a:r>
          </a:p>
          <a:p>
            <a:r>
              <a:rPr lang="en-US" b="1" dirty="0"/>
              <a:t>We are </a:t>
            </a:r>
            <a:r>
              <a:rPr lang="en-US" b="1" i="1" dirty="0"/>
              <a:t>“fearfully and wonderfully made” </a:t>
            </a:r>
            <a:br>
              <a:rPr lang="en-US" b="1" i="1" dirty="0"/>
            </a:br>
            <a:r>
              <a:rPr lang="en-US" b="1" dirty="0"/>
              <a:t>(Psalm 139:13-16). </a:t>
            </a:r>
          </a:p>
        </p:txBody>
      </p:sp>
    </p:spTree>
    <p:extLst>
      <p:ext uri="{BB962C8B-B14F-4D97-AF65-F5344CB8AC3E}">
        <p14:creationId xmlns:p14="http://schemas.microsoft.com/office/powerpoint/2010/main" val="40681907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B888C-DE34-320A-20E9-6FDFE1A4F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0CC35-8318-E570-1769-F6AF77DDC16D}"/>
              </a:ext>
            </a:extLst>
          </p:cNvPr>
          <p:cNvSpPr>
            <a:spLocks noGrp="1"/>
          </p:cNvSpPr>
          <p:nvPr>
            <p:ph type="title"/>
          </p:nvPr>
        </p:nvSpPr>
        <p:spPr/>
        <p:txBody>
          <a:bodyPr>
            <a:normAutofit/>
          </a:bodyPr>
          <a:lstStyle/>
          <a:p>
            <a:pPr algn="ctr"/>
            <a:r>
              <a:rPr lang="en-US" sz="4100" b="1" dirty="0">
                <a:latin typeface="+mn-lt"/>
              </a:rPr>
              <a:t>2. We Were Created in God’s Image</a:t>
            </a:r>
          </a:p>
        </p:txBody>
      </p:sp>
      <p:sp>
        <p:nvSpPr>
          <p:cNvPr id="3" name="Content Placeholder 2">
            <a:extLst>
              <a:ext uri="{FF2B5EF4-FFF2-40B4-BE49-F238E27FC236}">
                <a16:creationId xmlns:a16="http://schemas.microsoft.com/office/drawing/2014/main" id="{BC969941-E334-F119-9041-7CBF96746F5E}"/>
              </a:ext>
            </a:extLst>
          </p:cNvPr>
          <p:cNvSpPr>
            <a:spLocks noGrp="1"/>
          </p:cNvSpPr>
          <p:nvPr>
            <p:ph idx="1"/>
          </p:nvPr>
        </p:nvSpPr>
        <p:spPr/>
        <p:txBody>
          <a:bodyPr>
            <a:normAutofit/>
          </a:bodyPr>
          <a:lstStyle/>
          <a:p>
            <a:pPr marL="514350" indent="-514350">
              <a:buSzPct val="80000"/>
              <a:buFont typeface="+mj-lt"/>
              <a:buAutoNum type="arabicPeriod" startAt="26"/>
            </a:pPr>
            <a:r>
              <a:rPr lang="en-US" b="1" dirty="0"/>
              <a:t>Then God said, “Let Us make man in Our image, according to Our likeness; let them have dominion over the fish of the sea, over the birds of the air, and over the cattle, over all the earth and over every creeping thing that creeps on the earth.”</a:t>
            </a:r>
          </a:p>
          <a:p>
            <a:pPr marL="514350" indent="-514350">
              <a:buSzPct val="80000"/>
              <a:buFont typeface="+mj-lt"/>
              <a:buAutoNum type="arabicPeriod" startAt="26"/>
            </a:pPr>
            <a:r>
              <a:rPr lang="en-US" b="1" dirty="0"/>
              <a:t>So God created man in His own image; in the image of God He created him; male and female He created them. </a:t>
            </a:r>
          </a:p>
          <a:p>
            <a:pPr marL="0" indent="0" algn="r">
              <a:buSzPct val="80000"/>
              <a:buNone/>
            </a:pPr>
            <a:r>
              <a:rPr lang="en-US" b="1" dirty="0"/>
              <a:t>Genesis 1:26-27</a:t>
            </a:r>
          </a:p>
        </p:txBody>
      </p:sp>
    </p:spTree>
    <p:extLst>
      <p:ext uri="{BB962C8B-B14F-4D97-AF65-F5344CB8AC3E}">
        <p14:creationId xmlns:p14="http://schemas.microsoft.com/office/powerpoint/2010/main" val="83762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51BE8-AF9A-4FF8-41E7-9D336C73F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A2232-F638-B3FB-0778-C195C0E9CBD3}"/>
              </a:ext>
            </a:extLst>
          </p:cNvPr>
          <p:cNvSpPr>
            <a:spLocks noGrp="1"/>
          </p:cNvSpPr>
          <p:nvPr>
            <p:ph type="title"/>
          </p:nvPr>
        </p:nvSpPr>
        <p:spPr/>
        <p:txBody>
          <a:bodyPr/>
          <a:lstStyle/>
          <a:p>
            <a:pPr algn="ctr"/>
            <a:r>
              <a:rPr lang="en-US" b="1" dirty="0">
                <a:latin typeface="+mn-lt"/>
              </a:rPr>
              <a:t>3. We Were Created to Have Fellowship with God</a:t>
            </a:r>
          </a:p>
        </p:txBody>
      </p:sp>
      <p:sp>
        <p:nvSpPr>
          <p:cNvPr id="3" name="Content Placeholder 2">
            <a:extLst>
              <a:ext uri="{FF2B5EF4-FFF2-40B4-BE49-F238E27FC236}">
                <a16:creationId xmlns:a16="http://schemas.microsoft.com/office/drawing/2014/main" id="{FD35FE52-3DE3-EDE2-9CFC-A3ED194EFE77}"/>
              </a:ext>
            </a:extLst>
          </p:cNvPr>
          <p:cNvSpPr>
            <a:spLocks noGrp="1"/>
          </p:cNvSpPr>
          <p:nvPr>
            <p:ph idx="1"/>
          </p:nvPr>
        </p:nvSpPr>
        <p:spPr>
          <a:xfrm>
            <a:off x="628650" y="1981199"/>
            <a:ext cx="8145236" cy="4195763"/>
          </a:xfrm>
        </p:spPr>
        <p:txBody>
          <a:bodyPr>
            <a:normAutofit/>
          </a:bodyPr>
          <a:lstStyle/>
          <a:p>
            <a:r>
              <a:rPr lang="en-US" b="1" dirty="0"/>
              <a:t>God has </a:t>
            </a:r>
            <a:r>
              <a:rPr lang="en-US" b="1" i="1" dirty="0"/>
              <a:t>“put eternity into man’s heart” </a:t>
            </a:r>
            <a:r>
              <a:rPr lang="en-US" b="1" dirty="0"/>
              <a:t>(Eccl. 3:11). </a:t>
            </a:r>
          </a:p>
          <a:p>
            <a:r>
              <a:rPr lang="en-US" b="1" dirty="0"/>
              <a:t>God calls for us to know and understand Him</a:t>
            </a:r>
            <a:br>
              <a:rPr lang="en-US" b="1" dirty="0"/>
            </a:br>
            <a:r>
              <a:rPr lang="en-US" b="1" dirty="0"/>
              <a:t> (Jer. 9:23-24).</a:t>
            </a:r>
          </a:p>
          <a:p>
            <a:endParaRPr lang="en-US" sz="800" b="1" dirty="0"/>
          </a:p>
          <a:p>
            <a:r>
              <a:rPr lang="en-US" b="1" i="1" dirty="0"/>
              <a:t>“So that they should seek the Lord, in the hope that they might grope for Him and find Him, though He is not far from each one of us” </a:t>
            </a:r>
            <a:r>
              <a:rPr lang="en-US" b="1" dirty="0"/>
              <a:t>(Acts 17:27). </a:t>
            </a:r>
          </a:p>
        </p:txBody>
      </p:sp>
    </p:spTree>
    <p:extLst>
      <p:ext uri="{BB962C8B-B14F-4D97-AF65-F5344CB8AC3E}">
        <p14:creationId xmlns:p14="http://schemas.microsoft.com/office/powerpoint/2010/main" val="344958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95571-F34C-EE9E-D800-FCEC0E04D0F8}"/>
            </a:ext>
          </a:extLst>
        </p:cNvPr>
        <p:cNvGrpSpPr/>
        <p:nvPr/>
      </p:nvGrpSpPr>
      <p:grpSpPr>
        <a:xfrm>
          <a:off x="0" y="0"/>
          <a:ext cx="0" cy="0"/>
          <a:chOff x="0" y="0"/>
          <a:chExt cx="0" cy="0"/>
        </a:xfrm>
      </p:grpSpPr>
      <p:pic>
        <p:nvPicPr>
          <p:cNvPr id="1032" name="Picture 8" descr="Starlit Dreams: A Man's Night Sky Wonder">
            <a:extLst>
              <a:ext uri="{FF2B5EF4-FFF2-40B4-BE49-F238E27FC236}">
                <a16:creationId xmlns:a16="http://schemas.microsoft.com/office/drawing/2014/main" id="{73637E4F-AB48-01DD-8BEF-A045C8854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377F0B-12AD-AE94-C0F3-9BD2155B74B3}"/>
              </a:ext>
            </a:extLst>
          </p:cNvPr>
          <p:cNvSpPr>
            <a:spLocks noGrp="1"/>
          </p:cNvSpPr>
          <p:nvPr>
            <p:ph type="ctrTitle"/>
          </p:nvPr>
        </p:nvSpPr>
        <p:spPr>
          <a:xfrm>
            <a:off x="1284518" y="959072"/>
            <a:ext cx="7315200" cy="2176009"/>
          </a:xfrm>
        </p:spPr>
        <p:txBody>
          <a:bodyPr>
            <a:normAutofit/>
          </a:bodyPr>
          <a:lstStyle/>
          <a:p>
            <a:pPr algn="l"/>
            <a:r>
              <a:rPr lang="en-US" dirty="0">
                <a:ln w="3175">
                  <a:solidFill>
                    <a:schemeClr val="bg1"/>
                  </a:solidFill>
                </a:ln>
                <a:effectLst>
                  <a:outerShdw blurRad="38100" dist="38100" dir="2700000" algn="tl">
                    <a:srgbClr val="000000">
                      <a:alpha val="43137"/>
                    </a:srgbClr>
                  </a:outerShdw>
                </a:effectLst>
                <a:latin typeface="Arial Black" panose="020B0A04020102020204" pitchFamily="34" charset="0"/>
              </a:rPr>
              <a:t>Created </a:t>
            </a:r>
            <a:br>
              <a:rPr lang="en-US" dirty="0">
                <a:ln w="3175">
                  <a:solidFill>
                    <a:schemeClr val="bg1"/>
                  </a:solidFill>
                </a:ln>
                <a:effectLst>
                  <a:outerShdw blurRad="38100" dist="38100" dir="2700000" algn="tl">
                    <a:srgbClr val="000000">
                      <a:alpha val="43137"/>
                    </a:srgbClr>
                  </a:outerShdw>
                </a:effectLst>
                <a:latin typeface="Arial Black" panose="020B0A04020102020204" pitchFamily="34" charset="0"/>
              </a:rPr>
            </a:br>
            <a:r>
              <a:rPr lang="en-US" dirty="0">
                <a:ln w="3175">
                  <a:solidFill>
                    <a:schemeClr val="bg1"/>
                  </a:solidFill>
                </a:ln>
                <a:effectLst>
                  <a:outerShdw blurRad="38100" dist="38100" dir="2700000" algn="tl">
                    <a:srgbClr val="000000">
                      <a:alpha val="43137"/>
                    </a:srgbClr>
                  </a:outerShdw>
                </a:effectLst>
                <a:latin typeface="Arial Black" panose="020B0A04020102020204" pitchFamily="34" charset="0"/>
              </a:rPr>
              <a:t>   for a Purpose</a:t>
            </a:r>
          </a:p>
        </p:txBody>
      </p:sp>
    </p:spTree>
    <p:extLst>
      <p:ext uri="{BB962C8B-B14F-4D97-AF65-F5344CB8AC3E}">
        <p14:creationId xmlns:p14="http://schemas.microsoft.com/office/powerpoint/2010/main" val="1108288924"/>
      </p:ext>
    </p:extLst>
  </p:cSld>
  <p:clrMapOvr>
    <a:masterClrMapping/>
  </p:clrMapOvr>
  <p:transition spd="slow">
    <p:wheel spokes="1"/>
  </p:transition>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260</Words>
  <Application>Microsoft Office PowerPoint</Application>
  <PresentationFormat>On-screen Show (4:3)</PresentationFormat>
  <Paragraphs>19</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Aptos Display</vt:lpstr>
      <vt:lpstr>Arial</vt:lpstr>
      <vt:lpstr>Arial Black</vt:lpstr>
      <vt:lpstr>Calibri</vt:lpstr>
      <vt:lpstr>4_Office Theme</vt:lpstr>
      <vt:lpstr>6_Office Theme</vt:lpstr>
      <vt:lpstr>PowerPoint Presentation</vt:lpstr>
      <vt:lpstr>Created     for a Purpose</vt:lpstr>
      <vt:lpstr>PowerPoint Presentation</vt:lpstr>
      <vt:lpstr>PowerPoint Presentation</vt:lpstr>
      <vt:lpstr>PowerPoint Presentation</vt:lpstr>
      <vt:lpstr>1. We Were Created by God</vt:lpstr>
      <vt:lpstr>2. We Were Created in God’s Image</vt:lpstr>
      <vt:lpstr>3. We Were Created to Have Fellowship with God</vt:lpstr>
      <vt:lpstr>Created     for a Purpose</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95</cp:revision>
  <dcterms:created xsi:type="dcterms:W3CDTF">2008-03-16T18:22:36Z</dcterms:created>
  <dcterms:modified xsi:type="dcterms:W3CDTF">2025-11-02T20:32:24Z</dcterms:modified>
</cp:coreProperties>
</file>