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59" r:id="rId2"/>
  </p:sldMasterIdLst>
  <p:notesMasterIdLst>
    <p:notesMasterId r:id="rId8"/>
  </p:notesMasterIdLst>
  <p:sldIdLst>
    <p:sldId id="259" r:id="rId3"/>
    <p:sldId id="256" r:id="rId4"/>
    <p:sldId id="257" r:id="rId5"/>
    <p:sldId id="258" r:id="rId6"/>
    <p:sldId id="75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Opening song" id="{0654DAB5-AE50-44A2-8AF8-8E0510C8D86D}">
          <p14:sldIdLst/>
        </p14:section>
        <p14:section name="Prayer" id="{AA7EF9D7-2C1A-4A9E-B897-034327F9C43B}">
          <p14:sldIdLst/>
        </p14:section>
        <p14:section name="Scripture Reading" id="{9A28BFB2-9F46-438F-AEE7-B3FFCE5D145F}">
          <p14:sldIdLst/>
        </p14:section>
        <p14:section name="Song(s)" id="{F8F9A752-988C-4EE5-973C-DF67270C0D70}">
          <p14:sldIdLst/>
        </p14:section>
        <p14:section name="Lord's Supper" id="{EF0736C1-8E37-46BA-BF55-85A1B1056937}">
          <p14:sldIdLst/>
        </p14:section>
        <p14:section name="Song" id="{233B487B-5101-4156-A243-A60B2BC2DFE3}">
          <p14:sldIdLst/>
        </p14:section>
        <p14:section name="Sermon" id="{ECE0CD35-CB87-435B-8717-E0A7CD30F08D}">
          <p14:sldIdLst>
            <p14:sldId id="259"/>
            <p14:sldId id="256"/>
            <p14:sldId id="257"/>
            <p14:sldId id="258"/>
            <p14:sldId id="756"/>
          </p14:sldIdLst>
        </p14:section>
        <p14:section name="Song" id="{0E89271B-AEF7-417E-BEAD-CBF4682F4AAA}">
          <p14:sldIdLst/>
        </p14:section>
        <p14:section name="End" id="{9DF123F3-2949-4C9A-9B17-20F16A9551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69" autoAdjust="0"/>
  </p:normalViewPr>
  <p:slideViewPr>
    <p:cSldViewPr>
      <p:cViewPr varScale="1">
        <p:scale>
          <a:sx n="68" d="100"/>
          <a:sy n="68" d="100"/>
        </p:scale>
        <p:origin x="1011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2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57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23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56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02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24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5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46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3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11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2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10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7241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79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65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27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16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1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4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8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1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7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6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67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E57E1-2A57-4C54-9A2B-C4D5D90A5AC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66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9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40B28-E4B8-6F1C-8542-34A86A322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 Improvement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32D05-E2B2-4399-01DE-51302B5380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NATIONAL BIBLE DAY - January 27, 2025 - National Today">
            <a:extLst>
              <a:ext uri="{FF2B5EF4-FFF2-40B4-BE49-F238E27FC236}">
                <a16:creationId xmlns:a16="http://schemas.microsoft.com/office/drawing/2014/main" id="{FAC3957A-082C-34BB-F64A-12E9F063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25"/>
            <a:ext cx="9144000" cy="63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me Improvement Mobile Cliparts">
            <a:extLst>
              <a:ext uri="{FF2B5EF4-FFF2-40B4-BE49-F238E27FC236}">
                <a16:creationId xmlns:a16="http://schemas.microsoft.com/office/drawing/2014/main" id="{8DC9A4F4-2DB7-19D7-C8AC-CCAF741A0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49" y="362837"/>
            <a:ext cx="7245501" cy="37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8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heal a broken family relationship">
            <a:extLst>
              <a:ext uri="{FF2B5EF4-FFF2-40B4-BE49-F238E27FC236}">
                <a16:creationId xmlns:a16="http://schemas.microsoft.com/office/drawing/2014/main" id="{CC5945CD-AF36-7973-4346-C88BA132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6" y="390300"/>
            <a:ext cx="8719567" cy="581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7A21013-D68D-1E9E-BE33-11BA66B70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89857"/>
            <a:ext cx="7772400" cy="1948543"/>
          </a:xfrm>
        </p:spPr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Rebuilding a </a:t>
            </a: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</a:b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Broken Home</a:t>
            </a:r>
          </a:p>
        </p:txBody>
      </p:sp>
    </p:spTree>
    <p:extLst>
      <p:ext uri="{BB962C8B-B14F-4D97-AF65-F5344CB8AC3E}">
        <p14:creationId xmlns:p14="http://schemas.microsoft.com/office/powerpoint/2010/main" val="11213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862EB-5459-3CD7-1355-67D0B8506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Rebuilding a Broken Home</a:t>
            </a:r>
            <a:br>
              <a:rPr lang="en-US" dirty="0"/>
            </a:br>
            <a:r>
              <a:rPr lang="en-US" sz="3200" dirty="0"/>
              <a:t>From the Book of Nehemiah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F0DE1-9668-CAE1-BA23-59093CFAC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The Fear of God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Earnest Prayer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Accept Personal Responsibility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Commit to Following God’s 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Develop a Hatred for Sin</a:t>
            </a:r>
          </a:p>
        </p:txBody>
      </p:sp>
    </p:spTree>
    <p:extLst>
      <p:ext uri="{BB962C8B-B14F-4D97-AF65-F5344CB8AC3E}">
        <p14:creationId xmlns:p14="http://schemas.microsoft.com/office/powerpoint/2010/main" val="2504796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7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36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Bookman Old Style</vt:lpstr>
      <vt:lpstr>Calibri</vt:lpstr>
      <vt:lpstr>Rockwell</vt:lpstr>
      <vt:lpstr>4_Office Theme</vt:lpstr>
      <vt:lpstr>Damask</vt:lpstr>
      <vt:lpstr>PowerPoint Presentation</vt:lpstr>
      <vt:lpstr>Home Improvement</vt:lpstr>
      <vt:lpstr>Rebuilding a  Broken Home</vt:lpstr>
      <vt:lpstr>Rebuilding a Broken Home From the Book of Nehemiah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93</cp:revision>
  <dcterms:created xsi:type="dcterms:W3CDTF">2008-03-16T18:22:36Z</dcterms:created>
  <dcterms:modified xsi:type="dcterms:W3CDTF">2025-10-26T18:58:16Z</dcterms:modified>
</cp:coreProperties>
</file>