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  <p:sldMasterId id="2147483866" r:id="rId2"/>
  </p:sldMasterIdLst>
  <p:notesMasterIdLst>
    <p:notesMasterId r:id="rId10"/>
  </p:notesMasterIdLst>
  <p:sldIdLst>
    <p:sldId id="264" r:id="rId3"/>
    <p:sldId id="766" r:id="rId4"/>
    <p:sldId id="767" r:id="rId5"/>
    <p:sldId id="768" r:id="rId6"/>
    <p:sldId id="769" r:id="rId7"/>
    <p:sldId id="770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-Service" id="{3C64C86B-CB58-4823-BD8C-F68585D6F563}">
          <p14:sldIdLst/>
        </p14:section>
        <p14:section name="Song" id="{D8F5DF2E-0DD5-48CF-943A-FBF98F807EFB}">
          <p14:sldIdLst/>
        </p14:section>
        <p14:section name="Prayer" id="{785FF2CF-754D-491F-BE90-82FA25063A3E}">
          <p14:sldIdLst/>
        </p14:section>
        <p14:section name="Exhortation and Dismissal" id="{ABD5E9EE-E79A-42ED-AA6A-24EF3777B493}">
          <p14:sldIdLst>
            <p14:sldId id="264"/>
            <p14:sldId id="766"/>
            <p14:sldId id="767"/>
            <p14:sldId id="768"/>
            <p14:sldId id="769"/>
            <p14:sldId id="770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23" autoAdjust="0"/>
    <p:restoredTop sz="86325" autoAdjust="0"/>
  </p:normalViewPr>
  <p:slideViewPr>
    <p:cSldViewPr>
      <p:cViewPr varScale="1">
        <p:scale>
          <a:sx n="64" d="100"/>
          <a:sy n="64" d="100"/>
        </p:scale>
        <p:origin x="1421" y="2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2E97EA-47F3-4C04-9958-7FD292E95E2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4791EA-23EE-4557-9C05-8E9202EDC1A9}">
      <dgm:prSet/>
      <dgm:spPr/>
      <dgm:t>
        <a:bodyPr/>
        <a:lstStyle/>
        <a:p>
          <a:r>
            <a:rPr lang="en-US" dirty="0"/>
            <a:t>Genesis 15:1-6</a:t>
          </a:r>
        </a:p>
      </dgm:t>
    </dgm:pt>
    <dgm:pt modelId="{706E95E3-A902-4FD7-9C1F-2A7D7E4358C2}" type="parTrans" cxnId="{268BDE92-3F43-45CF-A458-66709D547D9E}">
      <dgm:prSet/>
      <dgm:spPr/>
      <dgm:t>
        <a:bodyPr/>
        <a:lstStyle/>
        <a:p>
          <a:endParaRPr lang="en-US"/>
        </a:p>
      </dgm:t>
    </dgm:pt>
    <dgm:pt modelId="{3812F161-CB84-4C8A-B1AD-424233371567}" type="sibTrans" cxnId="{268BDE92-3F43-45CF-A458-66709D547D9E}">
      <dgm:prSet/>
      <dgm:spPr/>
      <dgm:t>
        <a:bodyPr/>
        <a:lstStyle/>
        <a:p>
          <a:endParaRPr lang="en-US"/>
        </a:p>
      </dgm:t>
    </dgm:pt>
    <dgm:pt modelId="{8FFC68EB-6F42-45A4-838F-DED5A39930CD}">
      <dgm:prSet/>
      <dgm:spPr/>
      <dgm:t>
        <a:bodyPr/>
        <a:lstStyle/>
        <a:p>
          <a:r>
            <a:rPr lang="en-US" dirty="0"/>
            <a:t>Genesis 16:1-4</a:t>
          </a:r>
        </a:p>
      </dgm:t>
    </dgm:pt>
    <dgm:pt modelId="{5169BDFD-11E3-4A81-8119-374A39E3335A}" type="parTrans" cxnId="{66EE3247-35AB-4B99-A028-74723927EA13}">
      <dgm:prSet/>
      <dgm:spPr/>
      <dgm:t>
        <a:bodyPr/>
        <a:lstStyle/>
        <a:p>
          <a:endParaRPr lang="en-US"/>
        </a:p>
      </dgm:t>
    </dgm:pt>
    <dgm:pt modelId="{5E24D311-1143-4F06-A0D7-4B9D5BC0BF42}" type="sibTrans" cxnId="{66EE3247-35AB-4B99-A028-74723927EA13}">
      <dgm:prSet/>
      <dgm:spPr/>
      <dgm:t>
        <a:bodyPr/>
        <a:lstStyle/>
        <a:p>
          <a:endParaRPr lang="en-US"/>
        </a:p>
      </dgm:t>
    </dgm:pt>
    <dgm:pt modelId="{93923A9E-5C10-4010-B33A-FED1BA41C8AC}">
      <dgm:prSet/>
      <dgm:spPr/>
      <dgm:t>
        <a:bodyPr/>
        <a:lstStyle/>
        <a:p>
          <a:r>
            <a:rPr lang="en-US"/>
            <a:t>Genesis 17:19-21</a:t>
          </a:r>
        </a:p>
      </dgm:t>
    </dgm:pt>
    <dgm:pt modelId="{203911C3-3F06-45BB-BC03-A7BB099CEF2C}" type="parTrans" cxnId="{5FD01DAE-216F-4C6B-87C7-DBDB2C2DD8BB}">
      <dgm:prSet/>
      <dgm:spPr/>
      <dgm:t>
        <a:bodyPr/>
        <a:lstStyle/>
        <a:p>
          <a:endParaRPr lang="en-US"/>
        </a:p>
      </dgm:t>
    </dgm:pt>
    <dgm:pt modelId="{BC22297B-9E06-423D-8979-FF250AA38C09}" type="sibTrans" cxnId="{5FD01DAE-216F-4C6B-87C7-DBDB2C2DD8BB}">
      <dgm:prSet/>
      <dgm:spPr/>
      <dgm:t>
        <a:bodyPr/>
        <a:lstStyle/>
        <a:p>
          <a:endParaRPr lang="en-US"/>
        </a:p>
      </dgm:t>
    </dgm:pt>
    <dgm:pt modelId="{6EAF0D0F-2F88-405C-A82A-0CEB6AE14314}">
      <dgm:prSet/>
      <dgm:spPr/>
      <dgm:t>
        <a:bodyPr/>
        <a:lstStyle/>
        <a:p>
          <a:r>
            <a:rPr lang="en-US" dirty="0"/>
            <a:t>Genesis 18:10-15</a:t>
          </a:r>
        </a:p>
      </dgm:t>
    </dgm:pt>
    <dgm:pt modelId="{FA02ABBF-A117-412A-B64E-B074F0B2B4C9}" type="parTrans" cxnId="{C02ECA6D-AF17-48CF-9689-67D56CAE9BC2}">
      <dgm:prSet/>
      <dgm:spPr/>
      <dgm:t>
        <a:bodyPr/>
        <a:lstStyle/>
        <a:p>
          <a:endParaRPr lang="en-US"/>
        </a:p>
      </dgm:t>
    </dgm:pt>
    <dgm:pt modelId="{5632D840-5FF2-4215-A2DC-0A94953AF431}" type="sibTrans" cxnId="{C02ECA6D-AF17-48CF-9689-67D56CAE9BC2}">
      <dgm:prSet/>
      <dgm:spPr/>
      <dgm:t>
        <a:bodyPr/>
        <a:lstStyle/>
        <a:p>
          <a:endParaRPr lang="en-US"/>
        </a:p>
      </dgm:t>
    </dgm:pt>
    <dgm:pt modelId="{D4C99EC8-B502-45E2-9DD2-C47223F04AC3}">
      <dgm:prSet/>
      <dgm:spPr/>
      <dgm:t>
        <a:bodyPr/>
        <a:lstStyle/>
        <a:p>
          <a:r>
            <a:rPr lang="en-US" dirty="0"/>
            <a:t>Genesis 21:1-2</a:t>
          </a:r>
        </a:p>
      </dgm:t>
    </dgm:pt>
    <dgm:pt modelId="{E9B2ED96-67E9-4AAE-BEE0-3A3FDD00BA1F}" type="parTrans" cxnId="{149FDF1F-F905-4190-A0B1-32A876D7306F}">
      <dgm:prSet/>
      <dgm:spPr/>
      <dgm:t>
        <a:bodyPr/>
        <a:lstStyle/>
        <a:p>
          <a:endParaRPr lang="en-US"/>
        </a:p>
      </dgm:t>
    </dgm:pt>
    <dgm:pt modelId="{43ED91D7-A35E-428C-8B22-C80888FA3AE0}" type="sibTrans" cxnId="{149FDF1F-F905-4190-A0B1-32A876D7306F}">
      <dgm:prSet/>
      <dgm:spPr/>
      <dgm:t>
        <a:bodyPr/>
        <a:lstStyle/>
        <a:p>
          <a:endParaRPr lang="en-US"/>
        </a:p>
      </dgm:t>
    </dgm:pt>
    <dgm:pt modelId="{2423F56D-18E7-425E-B91D-CFE7F5396423}" type="pres">
      <dgm:prSet presAssocID="{5E2E97EA-47F3-4C04-9958-7FD292E95E24}" presName="vert0" presStyleCnt="0">
        <dgm:presLayoutVars>
          <dgm:dir/>
          <dgm:animOne val="branch"/>
          <dgm:animLvl val="lvl"/>
        </dgm:presLayoutVars>
      </dgm:prSet>
      <dgm:spPr/>
    </dgm:pt>
    <dgm:pt modelId="{2E1C5CA1-EC79-4ED1-9F67-7D0D72BFF9D0}" type="pres">
      <dgm:prSet presAssocID="{184791EA-23EE-4557-9C05-8E9202EDC1A9}" presName="thickLine" presStyleLbl="alignNode1" presStyleIdx="0" presStyleCnt="5"/>
      <dgm:spPr/>
    </dgm:pt>
    <dgm:pt modelId="{79C332AC-E3C2-4194-B1EE-31396E93544C}" type="pres">
      <dgm:prSet presAssocID="{184791EA-23EE-4557-9C05-8E9202EDC1A9}" presName="horz1" presStyleCnt="0"/>
      <dgm:spPr/>
    </dgm:pt>
    <dgm:pt modelId="{D393486B-24A3-4D8E-9C68-7F64B35A56D9}" type="pres">
      <dgm:prSet presAssocID="{184791EA-23EE-4557-9C05-8E9202EDC1A9}" presName="tx1" presStyleLbl="revTx" presStyleIdx="0" presStyleCnt="5"/>
      <dgm:spPr/>
    </dgm:pt>
    <dgm:pt modelId="{E1D6C0D6-73B6-4A0D-A590-8C5B94D389C2}" type="pres">
      <dgm:prSet presAssocID="{184791EA-23EE-4557-9C05-8E9202EDC1A9}" presName="vert1" presStyleCnt="0"/>
      <dgm:spPr/>
    </dgm:pt>
    <dgm:pt modelId="{11674846-969D-4382-8969-2DA6605741CA}" type="pres">
      <dgm:prSet presAssocID="{8FFC68EB-6F42-45A4-838F-DED5A39930CD}" presName="thickLine" presStyleLbl="alignNode1" presStyleIdx="1" presStyleCnt="5"/>
      <dgm:spPr/>
    </dgm:pt>
    <dgm:pt modelId="{8A81C4B2-E601-4944-85AD-00E34B9903CF}" type="pres">
      <dgm:prSet presAssocID="{8FFC68EB-6F42-45A4-838F-DED5A39930CD}" presName="horz1" presStyleCnt="0"/>
      <dgm:spPr/>
    </dgm:pt>
    <dgm:pt modelId="{A81704B0-9884-423C-A78F-7871192A31AB}" type="pres">
      <dgm:prSet presAssocID="{8FFC68EB-6F42-45A4-838F-DED5A39930CD}" presName="tx1" presStyleLbl="revTx" presStyleIdx="1" presStyleCnt="5"/>
      <dgm:spPr/>
    </dgm:pt>
    <dgm:pt modelId="{303013A6-72C4-4732-9171-B35FA6DD75ED}" type="pres">
      <dgm:prSet presAssocID="{8FFC68EB-6F42-45A4-838F-DED5A39930CD}" presName="vert1" presStyleCnt="0"/>
      <dgm:spPr/>
    </dgm:pt>
    <dgm:pt modelId="{6E146477-D15A-457C-8138-67D69E523966}" type="pres">
      <dgm:prSet presAssocID="{93923A9E-5C10-4010-B33A-FED1BA41C8AC}" presName="thickLine" presStyleLbl="alignNode1" presStyleIdx="2" presStyleCnt="5"/>
      <dgm:spPr/>
    </dgm:pt>
    <dgm:pt modelId="{2FF8BFEC-EC31-427C-9914-0E74EFFEE40D}" type="pres">
      <dgm:prSet presAssocID="{93923A9E-5C10-4010-B33A-FED1BA41C8AC}" presName="horz1" presStyleCnt="0"/>
      <dgm:spPr/>
    </dgm:pt>
    <dgm:pt modelId="{1F17BF50-3599-48F1-84A8-9A751C3B4469}" type="pres">
      <dgm:prSet presAssocID="{93923A9E-5C10-4010-B33A-FED1BA41C8AC}" presName="tx1" presStyleLbl="revTx" presStyleIdx="2" presStyleCnt="5"/>
      <dgm:spPr/>
    </dgm:pt>
    <dgm:pt modelId="{CF9B9002-1B60-41A5-9077-5E8F9226A80F}" type="pres">
      <dgm:prSet presAssocID="{93923A9E-5C10-4010-B33A-FED1BA41C8AC}" presName="vert1" presStyleCnt="0"/>
      <dgm:spPr/>
    </dgm:pt>
    <dgm:pt modelId="{726FA427-8BE9-452B-BD10-F133B66AAFB6}" type="pres">
      <dgm:prSet presAssocID="{6EAF0D0F-2F88-405C-A82A-0CEB6AE14314}" presName="thickLine" presStyleLbl="alignNode1" presStyleIdx="3" presStyleCnt="5"/>
      <dgm:spPr/>
    </dgm:pt>
    <dgm:pt modelId="{02C430FE-E901-415A-AC9D-03B7BF439E29}" type="pres">
      <dgm:prSet presAssocID="{6EAF0D0F-2F88-405C-A82A-0CEB6AE14314}" presName="horz1" presStyleCnt="0"/>
      <dgm:spPr/>
    </dgm:pt>
    <dgm:pt modelId="{0B2478FA-9860-4525-9182-6B1C13D359BA}" type="pres">
      <dgm:prSet presAssocID="{6EAF0D0F-2F88-405C-A82A-0CEB6AE14314}" presName="tx1" presStyleLbl="revTx" presStyleIdx="3" presStyleCnt="5"/>
      <dgm:spPr/>
    </dgm:pt>
    <dgm:pt modelId="{FA0DF896-02D9-4F46-A678-A8C9234F4013}" type="pres">
      <dgm:prSet presAssocID="{6EAF0D0F-2F88-405C-A82A-0CEB6AE14314}" presName="vert1" presStyleCnt="0"/>
      <dgm:spPr/>
    </dgm:pt>
    <dgm:pt modelId="{8F4BCA36-FE07-4F2E-9A86-776E9AEE87CF}" type="pres">
      <dgm:prSet presAssocID="{D4C99EC8-B502-45E2-9DD2-C47223F04AC3}" presName="thickLine" presStyleLbl="alignNode1" presStyleIdx="4" presStyleCnt="5"/>
      <dgm:spPr/>
    </dgm:pt>
    <dgm:pt modelId="{E40BD60B-C967-4C1B-9695-D9DB3F409870}" type="pres">
      <dgm:prSet presAssocID="{D4C99EC8-B502-45E2-9DD2-C47223F04AC3}" presName="horz1" presStyleCnt="0"/>
      <dgm:spPr/>
    </dgm:pt>
    <dgm:pt modelId="{4FC05DC9-DCA1-4725-ADF7-8491D28F61A6}" type="pres">
      <dgm:prSet presAssocID="{D4C99EC8-B502-45E2-9DD2-C47223F04AC3}" presName="tx1" presStyleLbl="revTx" presStyleIdx="4" presStyleCnt="5"/>
      <dgm:spPr/>
    </dgm:pt>
    <dgm:pt modelId="{50C96E01-E55D-4431-A03D-A32F5E1A8B40}" type="pres">
      <dgm:prSet presAssocID="{D4C99EC8-B502-45E2-9DD2-C47223F04AC3}" presName="vert1" presStyleCnt="0"/>
      <dgm:spPr/>
    </dgm:pt>
  </dgm:ptLst>
  <dgm:cxnLst>
    <dgm:cxn modelId="{149FDF1F-F905-4190-A0B1-32A876D7306F}" srcId="{5E2E97EA-47F3-4C04-9958-7FD292E95E24}" destId="{D4C99EC8-B502-45E2-9DD2-C47223F04AC3}" srcOrd="4" destOrd="0" parTransId="{E9B2ED96-67E9-4AAE-BEE0-3A3FDD00BA1F}" sibTransId="{43ED91D7-A35E-428C-8B22-C80888FA3AE0}"/>
    <dgm:cxn modelId="{DD1B4946-7446-414F-ACE7-6EB7765F9609}" type="presOf" srcId="{8FFC68EB-6F42-45A4-838F-DED5A39930CD}" destId="{A81704B0-9884-423C-A78F-7871192A31AB}" srcOrd="0" destOrd="0" presId="urn:microsoft.com/office/officeart/2008/layout/LinedList"/>
    <dgm:cxn modelId="{66EE3247-35AB-4B99-A028-74723927EA13}" srcId="{5E2E97EA-47F3-4C04-9958-7FD292E95E24}" destId="{8FFC68EB-6F42-45A4-838F-DED5A39930CD}" srcOrd="1" destOrd="0" parTransId="{5169BDFD-11E3-4A81-8119-374A39E3335A}" sibTransId="{5E24D311-1143-4F06-A0D7-4B9D5BC0BF42}"/>
    <dgm:cxn modelId="{BFE6884D-E39B-45CF-9D45-68729F7C2E05}" type="presOf" srcId="{D4C99EC8-B502-45E2-9DD2-C47223F04AC3}" destId="{4FC05DC9-DCA1-4725-ADF7-8491D28F61A6}" srcOrd="0" destOrd="0" presId="urn:microsoft.com/office/officeart/2008/layout/LinedList"/>
    <dgm:cxn modelId="{C02ECA6D-AF17-48CF-9689-67D56CAE9BC2}" srcId="{5E2E97EA-47F3-4C04-9958-7FD292E95E24}" destId="{6EAF0D0F-2F88-405C-A82A-0CEB6AE14314}" srcOrd="3" destOrd="0" parTransId="{FA02ABBF-A117-412A-B64E-B074F0B2B4C9}" sibTransId="{5632D840-5FF2-4215-A2DC-0A94953AF431}"/>
    <dgm:cxn modelId="{A669B16F-06DF-49B6-93C1-0998496C1C41}" type="presOf" srcId="{184791EA-23EE-4557-9C05-8E9202EDC1A9}" destId="{D393486B-24A3-4D8E-9C68-7F64B35A56D9}" srcOrd="0" destOrd="0" presId="urn:microsoft.com/office/officeart/2008/layout/LinedList"/>
    <dgm:cxn modelId="{7090B47D-FB93-4B45-9B34-11CB424ACF7D}" type="presOf" srcId="{5E2E97EA-47F3-4C04-9958-7FD292E95E24}" destId="{2423F56D-18E7-425E-B91D-CFE7F5396423}" srcOrd="0" destOrd="0" presId="urn:microsoft.com/office/officeart/2008/layout/LinedList"/>
    <dgm:cxn modelId="{5AEB0A8D-E43A-49E8-82CB-5B58187A8C76}" type="presOf" srcId="{6EAF0D0F-2F88-405C-A82A-0CEB6AE14314}" destId="{0B2478FA-9860-4525-9182-6B1C13D359BA}" srcOrd="0" destOrd="0" presId="urn:microsoft.com/office/officeart/2008/layout/LinedList"/>
    <dgm:cxn modelId="{268BDE92-3F43-45CF-A458-66709D547D9E}" srcId="{5E2E97EA-47F3-4C04-9958-7FD292E95E24}" destId="{184791EA-23EE-4557-9C05-8E9202EDC1A9}" srcOrd="0" destOrd="0" parTransId="{706E95E3-A902-4FD7-9C1F-2A7D7E4358C2}" sibTransId="{3812F161-CB84-4C8A-B1AD-424233371567}"/>
    <dgm:cxn modelId="{5FD01DAE-216F-4C6B-87C7-DBDB2C2DD8BB}" srcId="{5E2E97EA-47F3-4C04-9958-7FD292E95E24}" destId="{93923A9E-5C10-4010-B33A-FED1BA41C8AC}" srcOrd="2" destOrd="0" parTransId="{203911C3-3F06-45BB-BC03-A7BB099CEF2C}" sibTransId="{BC22297B-9E06-423D-8979-FF250AA38C09}"/>
    <dgm:cxn modelId="{9E21D6B6-CFF3-46E5-BA34-7A8EF92F722E}" type="presOf" srcId="{93923A9E-5C10-4010-B33A-FED1BA41C8AC}" destId="{1F17BF50-3599-48F1-84A8-9A751C3B4469}" srcOrd="0" destOrd="0" presId="urn:microsoft.com/office/officeart/2008/layout/LinedList"/>
    <dgm:cxn modelId="{036CC06A-89B0-451E-B6EE-821EEBD0AA95}" type="presParOf" srcId="{2423F56D-18E7-425E-B91D-CFE7F5396423}" destId="{2E1C5CA1-EC79-4ED1-9F67-7D0D72BFF9D0}" srcOrd="0" destOrd="0" presId="urn:microsoft.com/office/officeart/2008/layout/LinedList"/>
    <dgm:cxn modelId="{E1E27480-073E-4A7B-B2A3-CFAB27E20E11}" type="presParOf" srcId="{2423F56D-18E7-425E-B91D-CFE7F5396423}" destId="{79C332AC-E3C2-4194-B1EE-31396E93544C}" srcOrd="1" destOrd="0" presId="urn:microsoft.com/office/officeart/2008/layout/LinedList"/>
    <dgm:cxn modelId="{4F8E7154-4B24-46D1-8F5F-34633A08104C}" type="presParOf" srcId="{79C332AC-E3C2-4194-B1EE-31396E93544C}" destId="{D393486B-24A3-4D8E-9C68-7F64B35A56D9}" srcOrd="0" destOrd="0" presId="urn:microsoft.com/office/officeart/2008/layout/LinedList"/>
    <dgm:cxn modelId="{1C00A2EF-C62B-46EB-8350-E9CA94202D18}" type="presParOf" srcId="{79C332AC-E3C2-4194-B1EE-31396E93544C}" destId="{E1D6C0D6-73B6-4A0D-A590-8C5B94D389C2}" srcOrd="1" destOrd="0" presId="urn:microsoft.com/office/officeart/2008/layout/LinedList"/>
    <dgm:cxn modelId="{23C95366-B488-44BE-A949-536AFD1E7F2B}" type="presParOf" srcId="{2423F56D-18E7-425E-B91D-CFE7F5396423}" destId="{11674846-969D-4382-8969-2DA6605741CA}" srcOrd="2" destOrd="0" presId="urn:microsoft.com/office/officeart/2008/layout/LinedList"/>
    <dgm:cxn modelId="{D141211A-2D40-4CA5-98C8-CECC84F2EF4A}" type="presParOf" srcId="{2423F56D-18E7-425E-B91D-CFE7F5396423}" destId="{8A81C4B2-E601-4944-85AD-00E34B9903CF}" srcOrd="3" destOrd="0" presId="urn:microsoft.com/office/officeart/2008/layout/LinedList"/>
    <dgm:cxn modelId="{3064C135-471A-4A6B-BF7C-01D263A2ED10}" type="presParOf" srcId="{8A81C4B2-E601-4944-85AD-00E34B9903CF}" destId="{A81704B0-9884-423C-A78F-7871192A31AB}" srcOrd="0" destOrd="0" presId="urn:microsoft.com/office/officeart/2008/layout/LinedList"/>
    <dgm:cxn modelId="{CC112007-B6D2-486A-B96F-72B72C9EA3CA}" type="presParOf" srcId="{8A81C4B2-E601-4944-85AD-00E34B9903CF}" destId="{303013A6-72C4-4732-9171-B35FA6DD75ED}" srcOrd="1" destOrd="0" presId="urn:microsoft.com/office/officeart/2008/layout/LinedList"/>
    <dgm:cxn modelId="{F4295E66-F1FF-49C3-B0E0-DF5B9DAE8D2F}" type="presParOf" srcId="{2423F56D-18E7-425E-B91D-CFE7F5396423}" destId="{6E146477-D15A-457C-8138-67D69E523966}" srcOrd="4" destOrd="0" presId="urn:microsoft.com/office/officeart/2008/layout/LinedList"/>
    <dgm:cxn modelId="{1BA3F6E3-D3A8-4E6B-A7F2-4F91F4CFA95D}" type="presParOf" srcId="{2423F56D-18E7-425E-B91D-CFE7F5396423}" destId="{2FF8BFEC-EC31-427C-9914-0E74EFFEE40D}" srcOrd="5" destOrd="0" presId="urn:microsoft.com/office/officeart/2008/layout/LinedList"/>
    <dgm:cxn modelId="{A03C8D80-941D-41C6-BADB-5B24D394E003}" type="presParOf" srcId="{2FF8BFEC-EC31-427C-9914-0E74EFFEE40D}" destId="{1F17BF50-3599-48F1-84A8-9A751C3B4469}" srcOrd="0" destOrd="0" presId="urn:microsoft.com/office/officeart/2008/layout/LinedList"/>
    <dgm:cxn modelId="{83B2EBC9-EB75-4A21-AB29-25EE88F467D6}" type="presParOf" srcId="{2FF8BFEC-EC31-427C-9914-0E74EFFEE40D}" destId="{CF9B9002-1B60-41A5-9077-5E8F9226A80F}" srcOrd="1" destOrd="0" presId="urn:microsoft.com/office/officeart/2008/layout/LinedList"/>
    <dgm:cxn modelId="{52601B1B-B89E-4C43-8364-F0846BC67C14}" type="presParOf" srcId="{2423F56D-18E7-425E-B91D-CFE7F5396423}" destId="{726FA427-8BE9-452B-BD10-F133B66AAFB6}" srcOrd="6" destOrd="0" presId="urn:microsoft.com/office/officeart/2008/layout/LinedList"/>
    <dgm:cxn modelId="{49772AED-8046-47F0-BCD3-DD67AA4CB6FB}" type="presParOf" srcId="{2423F56D-18E7-425E-B91D-CFE7F5396423}" destId="{02C430FE-E901-415A-AC9D-03B7BF439E29}" srcOrd="7" destOrd="0" presId="urn:microsoft.com/office/officeart/2008/layout/LinedList"/>
    <dgm:cxn modelId="{C826179C-B664-4FD8-9EC1-82507365CD7C}" type="presParOf" srcId="{02C430FE-E901-415A-AC9D-03B7BF439E29}" destId="{0B2478FA-9860-4525-9182-6B1C13D359BA}" srcOrd="0" destOrd="0" presId="urn:microsoft.com/office/officeart/2008/layout/LinedList"/>
    <dgm:cxn modelId="{2907668A-F7AF-4846-B945-A293C560F18E}" type="presParOf" srcId="{02C430FE-E901-415A-AC9D-03B7BF439E29}" destId="{FA0DF896-02D9-4F46-A678-A8C9234F4013}" srcOrd="1" destOrd="0" presId="urn:microsoft.com/office/officeart/2008/layout/LinedList"/>
    <dgm:cxn modelId="{D75C7EDA-50DB-4469-BD03-D0133E4FDB03}" type="presParOf" srcId="{2423F56D-18E7-425E-B91D-CFE7F5396423}" destId="{8F4BCA36-FE07-4F2E-9A86-776E9AEE87CF}" srcOrd="8" destOrd="0" presId="urn:microsoft.com/office/officeart/2008/layout/LinedList"/>
    <dgm:cxn modelId="{B0513947-A51C-4C25-98DB-A2BE75BFC200}" type="presParOf" srcId="{2423F56D-18E7-425E-B91D-CFE7F5396423}" destId="{E40BD60B-C967-4C1B-9695-D9DB3F409870}" srcOrd="9" destOrd="0" presId="urn:microsoft.com/office/officeart/2008/layout/LinedList"/>
    <dgm:cxn modelId="{356A4150-F6AA-42CA-8FFE-704D0B7BE036}" type="presParOf" srcId="{E40BD60B-C967-4C1B-9695-D9DB3F409870}" destId="{4FC05DC9-DCA1-4725-ADF7-8491D28F61A6}" srcOrd="0" destOrd="0" presId="urn:microsoft.com/office/officeart/2008/layout/LinedList"/>
    <dgm:cxn modelId="{981E6DF4-E5F0-4D6D-A720-F8F28063CED2}" type="presParOf" srcId="{E40BD60B-C967-4C1B-9695-D9DB3F409870}" destId="{50C96E01-E55D-4431-A03D-A32F5E1A8B4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C2B6FF-076D-4E33-8121-599D1A3BA31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9D6759-A704-4018-A8BD-4A4F77BA322D}">
      <dgm:prSet phldrT="[Text]" custT="1"/>
      <dgm:spPr/>
      <dgm:t>
        <a:bodyPr/>
        <a:lstStyle/>
        <a:p>
          <a:pPr>
            <a:buNone/>
          </a:pPr>
          <a:r>
            <a:rPr lang="en-US" sz="4000" dirty="0"/>
            <a:t>1 Samuel 18:7-9</a:t>
          </a:r>
        </a:p>
      </dgm:t>
    </dgm:pt>
    <dgm:pt modelId="{AE58EEA7-3193-42E4-A5ED-7B7EA86DB431}" type="parTrans" cxnId="{97C55E4D-55D6-49E9-B55A-9ACDD021ABEA}">
      <dgm:prSet/>
      <dgm:spPr/>
      <dgm:t>
        <a:bodyPr/>
        <a:lstStyle/>
        <a:p>
          <a:endParaRPr lang="en-US"/>
        </a:p>
      </dgm:t>
    </dgm:pt>
    <dgm:pt modelId="{38858841-6D5B-41B4-A85B-4BB225A8CC50}" type="sibTrans" cxnId="{97C55E4D-55D6-49E9-B55A-9ACDD021ABEA}">
      <dgm:prSet/>
      <dgm:spPr/>
      <dgm:t>
        <a:bodyPr/>
        <a:lstStyle/>
        <a:p>
          <a:endParaRPr lang="en-US"/>
        </a:p>
      </dgm:t>
    </dgm:pt>
    <dgm:pt modelId="{01E8B965-725E-4199-9A53-A529FE689055}">
      <dgm:prSet custT="1"/>
      <dgm:spPr/>
      <dgm:t>
        <a:bodyPr/>
        <a:lstStyle/>
        <a:p>
          <a:pPr>
            <a:buNone/>
          </a:pPr>
          <a:r>
            <a:rPr lang="en-US" sz="4000" dirty="0"/>
            <a:t>1 Samuel 24:1-7</a:t>
          </a:r>
        </a:p>
      </dgm:t>
    </dgm:pt>
    <dgm:pt modelId="{C898EB6E-DE68-4A36-84C8-229B79C2CC42}" type="parTrans" cxnId="{168E7B98-BAE7-44D3-8411-5E2926A87001}">
      <dgm:prSet/>
      <dgm:spPr/>
      <dgm:t>
        <a:bodyPr/>
        <a:lstStyle/>
        <a:p>
          <a:endParaRPr lang="en-US"/>
        </a:p>
      </dgm:t>
    </dgm:pt>
    <dgm:pt modelId="{5643ECAD-3BBD-44B3-8213-E134E9CA3F15}" type="sibTrans" cxnId="{168E7B98-BAE7-44D3-8411-5E2926A87001}">
      <dgm:prSet/>
      <dgm:spPr/>
      <dgm:t>
        <a:bodyPr/>
        <a:lstStyle/>
        <a:p>
          <a:endParaRPr lang="en-US"/>
        </a:p>
      </dgm:t>
    </dgm:pt>
    <dgm:pt modelId="{D119C554-141F-40D7-84BD-0DFE5D33AC88}">
      <dgm:prSet custT="1"/>
      <dgm:spPr/>
      <dgm:t>
        <a:bodyPr/>
        <a:lstStyle/>
        <a:p>
          <a:pPr>
            <a:buNone/>
          </a:pPr>
          <a:r>
            <a:rPr lang="en-US" sz="4000"/>
            <a:t>1 Samuel 31:1-6</a:t>
          </a:r>
          <a:endParaRPr lang="en-US" sz="4000" dirty="0"/>
        </a:p>
      </dgm:t>
    </dgm:pt>
    <dgm:pt modelId="{88984495-F6A5-4013-9533-CCB87EF9E729}" type="parTrans" cxnId="{34816C54-B4C9-48B1-BC54-54D227B10D3F}">
      <dgm:prSet/>
      <dgm:spPr/>
      <dgm:t>
        <a:bodyPr/>
        <a:lstStyle/>
        <a:p>
          <a:endParaRPr lang="en-US"/>
        </a:p>
      </dgm:t>
    </dgm:pt>
    <dgm:pt modelId="{6710F8DF-AFF7-4531-92B2-ECE95DE56D98}" type="sibTrans" cxnId="{34816C54-B4C9-48B1-BC54-54D227B10D3F}">
      <dgm:prSet/>
      <dgm:spPr/>
      <dgm:t>
        <a:bodyPr/>
        <a:lstStyle/>
        <a:p>
          <a:endParaRPr lang="en-US"/>
        </a:p>
      </dgm:t>
    </dgm:pt>
    <dgm:pt modelId="{9F01A02F-2891-48F6-BE7B-B7FE3763F3AE}" type="pres">
      <dgm:prSet presAssocID="{F9C2B6FF-076D-4E33-8121-599D1A3BA316}" presName="vert0" presStyleCnt="0">
        <dgm:presLayoutVars>
          <dgm:dir/>
          <dgm:animOne val="branch"/>
          <dgm:animLvl val="lvl"/>
        </dgm:presLayoutVars>
      </dgm:prSet>
      <dgm:spPr/>
    </dgm:pt>
    <dgm:pt modelId="{313D67C2-0C3F-40A1-B8E4-3B1E117F8F7F}" type="pres">
      <dgm:prSet presAssocID="{7F9D6759-A704-4018-A8BD-4A4F77BA322D}" presName="thickLine" presStyleLbl="alignNode1" presStyleIdx="0" presStyleCnt="3"/>
      <dgm:spPr/>
    </dgm:pt>
    <dgm:pt modelId="{F07942F9-35FF-4AAC-ABD6-658C436A54DC}" type="pres">
      <dgm:prSet presAssocID="{7F9D6759-A704-4018-A8BD-4A4F77BA322D}" presName="horz1" presStyleCnt="0"/>
      <dgm:spPr/>
    </dgm:pt>
    <dgm:pt modelId="{8158E49D-70A2-4718-B1C1-9D2474A9FA59}" type="pres">
      <dgm:prSet presAssocID="{7F9D6759-A704-4018-A8BD-4A4F77BA322D}" presName="tx1" presStyleLbl="revTx" presStyleIdx="0" presStyleCnt="3"/>
      <dgm:spPr/>
    </dgm:pt>
    <dgm:pt modelId="{7BB531AD-AEE2-4003-9AAC-ADDAEEA140CA}" type="pres">
      <dgm:prSet presAssocID="{7F9D6759-A704-4018-A8BD-4A4F77BA322D}" presName="vert1" presStyleCnt="0"/>
      <dgm:spPr/>
    </dgm:pt>
    <dgm:pt modelId="{7A84EB4C-F989-46C2-89A6-F79470C582B9}" type="pres">
      <dgm:prSet presAssocID="{01E8B965-725E-4199-9A53-A529FE689055}" presName="thickLine" presStyleLbl="alignNode1" presStyleIdx="1" presStyleCnt="3"/>
      <dgm:spPr/>
    </dgm:pt>
    <dgm:pt modelId="{E48D8F22-400D-4EAE-89CD-4ED3CF6EFAD3}" type="pres">
      <dgm:prSet presAssocID="{01E8B965-725E-4199-9A53-A529FE689055}" presName="horz1" presStyleCnt="0"/>
      <dgm:spPr/>
    </dgm:pt>
    <dgm:pt modelId="{7886D9D6-411C-4678-8426-A5425ADB8C75}" type="pres">
      <dgm:prSet presAssocID="{01E8B965-725E-4199-9A53-A529FE689055}" presName="tx1" presStyleLbl="revTx" presStyleIdx="1" presStyleCnt="3"/>
      <dgm:spPr/>
    </dgm:pt>
    <dgm:pt modelId="{E191D109-87AA-4FA6-AFCD-FE283E69887D}" type="pres">
      <dgm:prSet presAssocID="{01E8B965-725E-4199-9A53-A529FE689055}" presName="vert1" presStyleCnt="0"/>
      <dgm:spPr/>
    </dgm:pt>
    <dgm:pt modelId="{57071C6E-A2C3-40B5-9B21-F3D864B5F5CD}" type="pres">
      <dgm:prSet presAssocID="{D119C554-141F-40D7-84BD-0DFE5D33AC88}" presName="thickLine" presStyleLbl="alignNode1" presStyleIdx="2" presStyleCnt="3"/>
      <dgm:spPr/>
    </dgm:pt>
    <dgm:pt modelId="{A378E1C8-A5B2-4CCE-8FFE-67A6646EA21F}" type="pres">
      <dgm:prSet presAssocID="{D119C554-141F-40D7-84BD-0DFE5D33AC88}" presName="horz1" presStyleCnt="0"/>
      <dgm:spPr/>
    </dgm:pt>
    <dgm:pt modelId="{2229EA1A-BBD7-43E9-94E1-C80348751472}" type="pres">
      <dgm:prSet presAssocID="{D119C554-141F-40D7-84BD-0DFE5D33AC88}" presName="tx1" presStyleLbl="revTx" presStyleIdx="2" presStyleCnt="3"/>
      <dgm:spPr/>
    </dgm:pt>
    <dgm:pt modelId="{18C010C9-359B-47A6-87B8-4036C46B59B5}" type="pres">
      <dgm:prSet presAssocID="{D119C554-141F-40D7-84BD-0DFE5D33AC88}" presName="vert1" presStyleCnt="0"/>
      <dgm:spPr/>
    </dgm:pt>
  </dgm:ptLst>
  <dgm:cxnLst>
    <dgm:cxn modelId="{FFECD447-0FA3-48FF-82F5-6D627FD70F36}" type="presOf" srcId="{F9C2B6FF-076D-4E33-8121-599D1A3BA316}" destId="{9F01A02F-2891-48F6-BE7B-B7FE3763F3AE}" srcOrd="0" destOrd="0" presId="urn:microsoft.com/office/officeart/2008/layout/LinedList"/>
    <dgm:cxn modelId="{97C55E4D-55D6-49E9-B55A-9ACDD021ABEA}" srcId="{F9C2B6FF-076D-4E33-8121-599D1A3BA316}" destId="{7F9D6759-A704-4018-A8BD-4A4F77BA322D}" srcOrd="0" destOrd="0" parTransId="{AE58EEA7-3193-42E4-A5ED-7B7EA86DB431}" sibTransId="{38858841-6D5B-41B4-A85B-4BB225A8CC50}"/>
    <dgm:cxn modelId="{34816C54-B4C9-48B1-BC54-54D227B10D3F}" srcId="{F9C2B6FF-076D-4E33-8121-599D1A3BA316}" destId="{D119C554-141F-40D7-84BD-0DFE5D33AC88}" srcOrd="2" destOrd="0" parTransId="{88984495-F6A5-4013-9533-CCB87EF9E729}" sibTransId="{6710F8DF-AFF7-4531-92B2-ECE95DE56D98}"/>
    <dgm:cxn modelId="{168E7B98-BAE7-44D3-8411-5E2926A87001}" srcId="{F9C2B6FF-076D-4E33-8121-599D1A3BA316}" destId="{01E8B965-725E-4199-9A53-A529FE689055}" srcOrd="1" destOrd="0" parTransId="{C898EB6E-DE68-4A36-84C8-229B79C2CC42}" sibTransId="{5643ECAD-3BBD-44B3-8213-E134E9CA3F15}"/>
    <dgm:cxn modelId="{C43023AF-2E0C-4DCD-9023-4F9685997507}" type="presOf" srcId="{01E8B965-725E-4199-9A53-A529FE689055}" destId="{7886D9D6-411C-4678-8426-A5425ADB8C75}" srcOrd="0" destOrd="0" presId="urn:microsoft.com/office/officeart/2008/layout/LinedList"/>
    <dgm:cxn modelId="{C1CEA5CE-A9D8-4B0B-999B-FFAC35697369}" type="presOf" srcId="{D119C554-141F-40D7-84BD-0DFE5D33AC88}" destId="{2229EA1A-BBD7-43E9-94E1-C80348751472}" srcOrd="0" destOrd="0" presId="urn:microsoft.com/office/officeart/2008/layout/LinedList"/>
    <dgm:cxn modelId="{8B636AFD-D75B-4D45-AAAC-3BB298FB5022}" type="presOf" srcId="{7F9D6759-A704-4018-A8BD-4A4F77BA322D}" destId="{8158E49D-70A2-4718-B1C1-9D2474A9FA59}" srcOrd="0" destOrd="0" presId="urn:microsoft.com/office/officeart/2008/layout/LinedList"/>
    <dgm:cxn modelId="{069B927E-C892-4933-B04E-7F522688132B}" type="presParOf" srcId="{9F01A02F-2891-48F6-BE7B-B7FE3763F3AE}" destId="{313D67C2-0C3F-40A1-B8E4-3B1E117F8F7F}" srcOrd="0" destOrd="0" presId="urn:microsoft.com/office/officeart/2008/layout/LinedList"/>
    <dgm:cxn modelId="{F2B584C6-34A1-4F58-8BCB-D96B951172F4}" type="presParOf" srcId="{9F01A02F-2891-48F6-BE7B-B7FE3763F3AE}" destId="{F07942F9-35FF-4AAC-ABD6-658C436A54DC}" srcOrd="1" destOrd="0" presId="urn:microsoft.com/office/officeart/2008/layout/LinedList"/>
    <dgm:cxn modelId="{AB5B43ED-B423-4FF8-9EBB-53DAD5C25A2F}" type="presParOf" srcId="{F07942F9-35FF-4AAC-ABD6-658C436A54DC}" destId="{8158E49D-70A2-4718-B1C1-9D2474A9FA59}" srcOrd="0" destOrd="0" presId="urn:microsoft.com/office/officeart/2008/layout/LinedList"/>
    <dgm:cxn modelId="{2E719847-706A-47A7-B6CD-7B2AC978E8B1}" type="presParOf" srcId="{F07942F9-35FF-4AAC-ABD6-658C436A54DC}" destId="{7BB531AD-AEE2-4003-9AAC-ADDAEEA140CA}" srcOrd="1" destOrd="0" presId="urn:microsoft.com/office/officeart/2008/layout/LinedList"/>
    <dgm:cxn modelId="{13CEBD1D-48F1-446D-B23A-553BD353EC93}" type="presParOf" srcId="{9F01A02F-2891-48F6-BE7B-B7FE3763F3AE}" destId="{7A84EB4C-F989-46C2-89A6-F79470C582B9}" srcOrd="2" destOrd="0" presId="urn:microsoft.com/office/officeart/2008/layout/LinedList"/>
    <dgm:cxn modelId="{1CC061DC-B7B9-44F3-A47B-D8A60F1FD6E0}" type="presParOf" srcId="{9F01A02F-2891-48F6-BE7B-B7FE3763F3AE}" destId="{E48D8F22-400D-4EAE-89CD-4ED3CF6EFAD3}" srcOrd="3" destOrd="0" presId="urn:microsoft.com/office/officeart/2008/layout/LinedList"/>
    <dgm:cxn modelId="{D4C79F33-8E5F-4334-A7DD-0D6724C5F57F}" type="presParOf" srcId="{E48D8F22-400D-4EAE-89CD-4ED3CF6EFAD3}" destId="{7886D9D6-411C-4678-8426-A5425ADB8C75}" srcOrd="0" destOrd="0" presId="urn:microsoft.com/office/officeart/2008/layout/LinedList"/>
    <dgm:cxn modelId="{5FE0E26E-3AF7-4E47-A907-296DA07938AA}" type="presParOf" srcId="{E48D8F22-400D-4EAE-89CD-4ED3CF6EFAD3}" destId="{E191D109-87AA-4FA6-AFCD-FE283E69887D}" srcOrd="1" destOrd="0" presId="urn:microsoft.com/office/officeart/2008/layout/LinedList"/>
    <dgm:cxn modelId="{80B60DB4-4868-445B-BA63-B59DF2A83CAB}" type="presParOf" srcId="{9F01A02F-2891-48F6-BE7B-B7FE3763F3AE}" destId="{57071C6E-A2C3-40B5-9B21-F3D864B5F5CD}" srcOrd="4" destOrd="0" presId="urn:microsoft.com/office/officeart/2008/layout/LinedList"/>
    <dgm:cxn modelId="{062EC8C9-9B5E-400C-A7C4-522B1A6B00B7}" type="presParOf" srcId="{9F01A02F-2891-48F6-BE7B-B7FE3763F3AE}" destId="{A378E1C8-A5B2-4CCE-8FFE-67A6646EA21F}" srcOrd="5" destOrd="0" presId="urn:microsoft.com/office/officeart/2008/layout/LinedList"/>
    <dgm:cxn modelId="{B54EEF4B-D364-4091-9200-3881E0CE8F36}" type="presParOf" srcId="{A378E1C8-A5B2-4CCE-8FFE-67A6646EA21F}" destId="{2229EA1A-BBD7-43E9-94E1-C80348751472}" srcOrd="0" destOrd="0" presId="urn:microsoft.com/office/officeart/2008/layout/LinedList"/>
    <dgm:cxn modelId="{73775A53-7C20-4B16-9E02-89B7C4AE35B0}" type="presParOf" srcId="{A378E1C8-A5B2-4CCE-8FFE-67A6646EA21F}" destId="{18C010C9-359B-47A6-87B8-4036C46B59B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7E4F30-0007-4A12-8674-54321127348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98B73A-3B15-4E7B-883C-69C4159BBBE6}">
      <dgm:prSet phldrT="[Text]" custT="1"/>
      <dgm:spPr/>
      <dgm:t>
        <a:bodyPr/>
        <a:lstStyle/>
        <a:p>
          <a:pPr>
            <a:buNone/>
          </a:pPr>
          <a:r>
            <a:rPr lang="en-US" sz="4400" dirty="0"/>
            <a:t>Luke 15:11-32</a:t>
          </a:r>
        </a:p>
      </dgm:t>
    </dgm:pt>
    <dgm:pt modelId="{33123E91-B65C-4677-AEBE-A5CA02FFB520}" type="parTrans" cxnId="{722317B5-F116-4FBD-AD5C-73832C35204B}">
      <dgm:prSet/>
      <dgm:spPr/>
      <dgm:t>
        <a:bodyPr/>
        <a:lstStyle/>
        <a:p>
          <a:endParaRPr lang="en-US"/>
        </a:p>
      </dgm:t>
    </dgm:pt>
    <dgm:pt modelId="{EB33E6A4-E109-479E-897A-C8B3FC793F93}" type="sibTrans" cxnId="{722317B5-F116-4FBD-AD5C-73832C35204B}">
      <dgm:prSet/>
      <dgm:spPr/>
      <dgm:t>
        <a:bodyPr/>
        <a:lstStyle/>
        <a:p>
          <a:endParaRPr lang="en-US"/>
        </a:p>
      </dgm:t>
    </dgm:pt>
    <dgm:pt modelId="{775656A6-94FF-43BE-B734-971C54E6FBD5}" type="pres">
      <dgm:prSet presAssocID="{DC7E4F30-0007-4A12-8674-543211273487}" presName="vert0" presStyleCnt="0">
        <dgm:presLayoutVars>
          <dgm:dir/>
          <dgm:animOne val="branch"/>
          <dgm:animLvl val="lvl"/>
        </dgm:presLayoutVars>
      </dgm:prSet>
      <dgm:spPr/>
    </dgm:pt>
    <dgm:pt modelId="{490085FE-4EA0-43BE-A3C5-522236515775}" type="pres">
      <dgm:prSet presAssocID="{D998B73A-3B15-4E7B-883C-69C4159BBBE6}" presName="thickLine" presStyleLbl="alignNode1" presStyleIdx="0" presStyleCnt="1"/>
      <dgm:spPr/>
    </dgm:pt>
    <dgm:pt modelId="{A2965596-0066-4793-9A61-33FCC225F42B}" type="pres">
      <dgm:prSet presAssocID="{D998B73A-3B15-4E7B-883C-69C4159BBBE6}" presName="horz1" presStyleCnt="0"/>
      <dgm:spPr/>
    </dgm:pt>
    <dgm:pt modelId="{AEC9DFDE-0E8C-4AEF-950E-A32AE3DCE0BB}" type="pres">
      <dgm:prSet presAssocID="{D998B73A-3B15-4E7B-883C-69C4159BBBE6}" presName="tx1" presStyleLbl="revTx" presStyleIdx="0" presStyleCnt="1"/>
      <dgm:spPr/>
    </dgm:pt>
    <dgm:pt modelId="{024141DA-799E-482E-B799-68A52C3842C4}" type="pres">
      <dgm:prSet presAssocID="{D998B73A-3B15-4E7B-883C-69C4159BBBE6}" presName="vert1" presStyleCnt="0"/>
      <dgm:spPr/>
    </dgm:pt>
  </dgm:ptLst>
  <dgm:cxnLst>
    <dgm:cxn modelId="{28A7C555-6FD7-43DB-A632-1F2821F010DA}" type="presOf" srcId="{D998B73A-3B15-4E7B-883C-69C4159BBBE6}" destId="{AEC9DFDE-0E8C-4AEF-950E-A32AE3DCE0BB}" srcOrd="0" destOrd="0" presId="urn:microsoft.com/office/officeart/2008/layout/LinedList"/>
    <dgm:cxn modelId="{08BA227C-1116-4EA5-B62D-CD137D7FF90D}" type="presOf" srcId="{DC7E4F30-0007-4A12-8674-543211273487}" destId="{775656A6-94FF-43BE-B734-971C54E6FBD5}" srcOrd="0" destOrd="0" presId="urn:microsoft.com/office/officeart/2008/layout/LinedList"/>
    <dgm:cxn modelId="{722317B5-F116-4FBD-AD5C-73832C35204B}" srcId="{DC7E4F30-0007-4A12-8674-543211273487}" destId="{D998B73A-3B15-4E7B-883C-69C4159BBBE6}" srcOrd="0" destOrd="0" parTransId="{33123E91-B65C-4677-AEBE-A5CA02FFB520}" sibTransId="{EB33E6A4-E109-479E-897A-C8B3FC793F93}"/>
    <dgm:cxn modelId="{7CE185D8-B794-4FF3-A026-4D20C91524D4}" type="presParOf" srcId="{775656A6-94FF-43BE-B734-971C54E6FBD5}" destId="{490085FE-4EA0-43BE-A3C5-522236515775}" srcOrd="0" destOrd="0" presId="urn:microsoft.com/office/officeart/2008/layout/LinedList"/>
    <dgm:cxn modelId="{3C3BF96B-59B5-4CA6-B0B9-886C31DA5891}" type="presParOf" srcId="{775656A6-94FF-43BE-B734-971C54E6FBD5}" destId="{A2965596-0066-4793-9A61-33FCC225F42B}" srcOrd="1" destOrd="0" presId="urn:microsoft.com/office/officeart/2008/layout/LinedList"/>
    <dgm:cxn modelId="{C8585BBE-ACAA-4E22-9F7E-94EC2F3356BB}" type="presParOf" srcId="{A2965596-0066-4793-9A61-33FCC225F42B}" destId="{AEC9DFDE-0E8C-4AEF-950E-A32AE3DCE0BB}" srcOrd="0" destOrd="0" presId="urn:microsoft.com/office/officeart/2008/layout/LinedList"/>
    <dgm:cxn modelId="{2D075A16-C77D-4542-A25A-DE8FFBF5228A}" type="presParOf" srcId="{A2965596-0066-4793-9A61-33FCC225F42B}" destId="{024141DA-799E-482E-B799-68A52C3842C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4D6363-FE84-425B-BA17-A1C61858384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D12DEB-9641-46B4-A5FF-DB9E4F197B57}">
      <dgm:prSet phldrT="[Text]" custT="1"/>
      <dgm:spPr/>
      <dgm:t>
        <a:bodyPr/>
        <a:lstStyle/>
        <a:p>
          <a:pPr>
            <a:buNone/>
          </a:pPr>
          <a:r>
            <a:rPr lang="en-US" sz="4400" dirty="0"/>
            <a:t>Genesis 6:1-7</a:t>
          </a:r>
        </a:p>
      </dgm:t>
    </dgm:pt>
    <dgm:pt modelId="{C04E3D9A-EB5E-4320-9E2B-8EEE0D6B19D3}" type="parTrans" cxnId="{E499CF27-3D8F-4E17-87FB-BBDB83081ABE}">
      <dgm:prSet/>
      <dgm:spPr/>
      <dgm:t>
        <a:bodyPr/>
        <a:lstStyle/>
        <a:p>
          <a:endParaRPr lang="en-US"/>
        </a:p>
      </dgm:t>
    </dgm:pt>
    <dgm:pt modelId="{A83710A0-4E8D-48CD-8861-856366D67C7D}" type="sibTrans" cxnId="{E499CF27-3D8F-4E17-87FB-BBDB83081ABE}">
      <dgm:prSet/>
      <dgm:spPr/>
      <dgm:t>
        <a:bodyPr/>
        <a:lstStyle/>
        <a:p>
          <a:endParaRPr lang="en-US"/>
        </a:p>
      </dgm:t>
    </dgm:pt>
    <dgm:pt modelId="{37CEA312-506A-48AA-BB47-CFE3AF3CB178}">
      <dgm:prSet phldrT="[Text]" custT="1"/>
      <dgm:spPr/>
      <dgm:t>
        <a:bodyPr/>
        <a:lstStyle/>
        <a:p>
          <a:pPr>
            <a:buNone/>
          </a:pPr>
          <a:r>
            <a:rPr lang="en-US" sz="4400" dirty="0"/>
            <a:t>Hebrews 10:30-31 </a:t>
          </a:r>
        </a:p>
      </dgm:t>
    </dgm:pt>
    <dgm:pt modelId="{9058821E-4871-4E4E-9860-AB50C8690351}" type="parTrans" cxnId="{A31E8796-EC41-4415-87CB-3208580C82C4}">
      <dgm:prSet/>
      <dgm:spPr/>
      <dgm:t>
        <a:bodyPr/>
        <a:lstStyle/>
        <a:p>
          <a:endParaRPr lang="en-US"/>
        </a:p>
      </dgm:t>
    </dgm:pt>
    <dgm:pt modelId="{67449AF4-6C59-4877-A11F-382395553357}" type="sibTrans" cxnId="{A31E8796-EC41-4415-87CB-3208580C82C4}">
      <dgm:prSet/>
      <dgm:spPr/>
      <dgm:t>
        <a:bodyPr/>
        <a:lstStyle/>
        <a:p>
          <a:endParaRPr lang="en-US"/>
        </a:p>
      </dgm:t>
    </dgm:pt>
    <dgm:pt modelId="{E3BC6B32-C5AE-4121-8EA3-FF27C143266B}" type="pres">
      <dgm:prSet presAssocID="{0E4D6363-FE84-425B-BA17-A1C61858384D}" presName="vert0" presStyleCnt="0">
        <dgm:presLayoutVars>
          <dgm:dir/>
          <dgm:animOne val="branch"/>
          <dgm:animLvl val="lvl"/>
        </dgm:presLayoutVars>
      </dgm:prSet>
      <dgm:spPr/>
    </dgm:pt>
    <dgm:pt modelId="{20E341A3-F216-4468-A2D2-11FE90347E18}" type="pres">
      <dgm:prSet presAssocID="{31D12DEB-9641-46B4-A5FF-DB9E4F197B57}" presName="thickLine" presStyleLbl="alignNode1" presStyleIdx="0" presStyleCnt="2"/>
      <dgm:spPr/>
    </dgm:pt>
    <dgm:pt modelId="{839C7902-5997-4DE8-AEDB-D0150C25C96F}" type="pres">
      <dgm:prSet presAssocID="{31D12DEB-9641-46B4-A5FF-DB9E4F197B57}" presName="horz1" presStyleCnt="0"/>
      <dgm:spPr/>
    </dgm:pt>
    <dgm:pt modelId="{5ABEA901-46A3-4956-8606-B3321B82253A}" type="pres">
      <dgm:prSet presAssocID="{31D12DEB-9641-46B4-A5FF-DB9E4F197B57}" presName="tx1" presStyleLbl="revTx" presStyleIdx="0" presStyleCnt="2"/>
      <dgm:spPr/>
    </dgm:pt>
    <dgm:pt modelId="{5AC5C3F3-142B-4933-91BE-01DD66039A59}" type="pres">
      <dgm:prSet presAssocID="{31D12DEB-9641-46B4-A5FF-DB9E4F197B57}" presName="vert1" presStyleCnt="0"/>
      <dgm:spPr/>
    </dgm:pt>
    <dgm:pt modelId="{AB91A61E-C1F6-429D-AEE4-E1E93F9FDA1C}" type="pres">
      <dgm:prSet presAssocID="{37CEA312-506A-48AA-BB47-CFE3AF3CB178}" presName="thickLine" presStyleLbl="alignNode1" presStyleIdx="1" presStyleCnt="2"/>
      <dgm:spPr/>
    </dgm:pt>
    <dgm:pt modelId="{434A2086-BACA-4159-8E33-58C0B52EF5EA}" type="pres">
      <dgm:prSet presAssocID="{37CEA312-506A-48AA-BB47-CFE3AF3CB178}" presName="horz1" presStyleCnt="0"/>
      <dgm:spPr/>
    </dgm:pt>
    <dgm:pt modelId="{43A045F9-C18D-4B92-A13A-83F5821327E6}" type="pres">
      <dgm:prSet presAssocID="{37CEA312-506A-48AA-BB47-CFE3AF3CB178}" presName="tx1" presStyleLbl="revTx" presStyleIdx="1" presStyleCnt="2"/>
      <dgm:spPr/>
    </dgm:pt>
    <dgm:pt modelId="{DAB46AA8-7AC7-4205-95A4-E44054B48C01}" type="pres">
      <dgm:prSet presAssocID="{37CEA312-506A-48AA-BB47-CFE3AF3CB178}" presName="vert1" presStyleCnt="0"/>
      <dgm:spPr/>
    </dgm:pt>
  </dgm:ptLst>
  <dgm:cxnLst>
    <dgm:cxn modelId="{E499CF27-3D8F-4E17-87FB-BBDB83081ABE}" srcId="{0E4D6363-FE84-425B-BA17-A1C61858384D}" destId="{31D12DEB-9641-46B4-A5FF-DB9E4F197B57}" srcOrd="0" destOrd="0" parTransId="{C04E3D9A-EB5E-4320-9E2B-8EEE0D6B19D3}" sibTransId="{A83710A0-4E8D-48CD-8861-856366D67C7D}"/>
    <dgm:cxn modelId="{053D7A86-3917-49CC-9BCC-A72E216209C0}" type="presOf" srcId="{31D12DEB-9641-46B4-A5FF-DB9E4F197B57}" destId="{5ABEA901-46A3-4956-8606-B3321B82253A}" srcOrd="0" destOrd="0" presId="urn:microsoft.com/office/officeart/2008/layout/LinedList"/>
    <dgm:cxn modelId="{A31E8796-EC41-4415-87CB-3208580C82C4}" srcId="{0E4D6363-FE84-425B-BA17-A1C61858384D}" destId="{37CEA312-506A-48AA-BB47-CFE3AF3CB178}" srcOrd="1" destOrd="0" parTransId="{9058821E-4871-4E4E-9860-AB50C8690351}" sibTransId="{67449AF4-6C59-4877-A11F-382395553357}"/>
    <dgm:cxn modelId="{2FEBB2B6-8086-474A-B02F-29341C2EBD68}" type="presOf" srcId="{0E4D6363-FE84-425B-BA17-A1C61858384D}" destId="{E3BC6B32-C5AE-4121-8EA3-FF27C143266B}" srcOrd="0" destOrd="0" presId="urn:microsoft.com/office/officeart/2008/layout/LinedList"/>
    <dgm:cxn modelId="{169C8CD0-0CBA-434A-8001-B59FAEEB9F24}" type="presOf" srcId="{37CEA312-506A-48AA-BB47-CFE3AF3CB178}" destId="{43A045F9-C18D-4B92-A13A-83F5821327E6}" srcOrd="0" destOrd="0" presId="urn:microsoft.com/office/officeart/2008/layout/LinedList"/>
    <dgm:cxn modelId="{3DD73AD9-6D8A-4258-BDE2-60CFF8F21CC9}" type="presParOf" srcId="{E3BC6B32-C5AE-4121-8EA3-FF27C143266B}" destId="{20E341A3-F216-4468-A2D2-11FE90347E18}" srcOrd="0" destOrd="0" presId="urn:microsoft.com/office/officeart/2008/layout/LinedList"/>
    <dgm:cxn modelId="{84F22D4E-9CD1-4AB1-BF4D-D601800E52D8}" type="presParOf" srcId="{E3BC6B32-C5AE-4121-8EA3-FF27C143266B}" destId="{839C7902-5997-4DE8-AEDB-D0150C25C96F}" srcOrd="1" destOrd="0" presId="urn:microsoft.com/office/officeart/2008/layout/LinedList"/>
    <dgm:cxn modelId="{C02FAFE0-FB26-4F48-B7B4-BF33E29A3078}" type="presParOf" srcId="{839C7902-5997-4DE8-AEDB-D0150C25C96F}" destId="{5ABEA901-46A3-4956-8606-B3321B82253A}" srcOrd="0" destOrd="0" presId="urn:microsoft.com/office/officeart/2008/layout/LinedList"/>
    <dgm:cxn modelId="{DDFCBBBC-6ABD-4BEF-84E3-5F0D4E500889}" type="presParOf" srcId="{839C7902-5997-4DE8-AEDB-D0150C25C96F}" destId="{5AC5C3F3-142B-4933-91BE-01DD66039A59}" srcOrd="1" destOrd="0" presId="urn:microsoft.com/office/officeart/2008/layout/LinedList"/>
    <dgm:cxn modelId="{748D7A16-4525-45D2-93AD-027FCE386F8A}" type="presParOf" srcId="{E3BC6B32-C5AE-4121-8EA3-FF27C143266B}" destId="{AB91A61E-C1F6-429D-AEE4-E1E93F9FDA1C}" srcOrd="2" destOrd="0" presId="urn:microsoft.com/office/officeart/2008/layout/LinedList"/>
    <dgm:cxn modelId="{533D5EC8-D177-469B-9921-DD1815B46126}" type="presParOf" srcId="{E3BC6B32-C5AE-4121-8EA3-FF27C143266B}" destId="{434A2086-BACA-4159-8E33-58C0B52EF5EA}" srcOrd="3" destOrd="0" presId="urn:microsoft.com/office/officeart/2008/layout/LinedList"/>
    <dgm:cxn modelId="{A32C5014-BA21-4DF8-AA87-06A95A4B82AF}" type="presParOf" srcId="{434A2086-BACA-4159-8E33-58C0B52EF5EA}" destId="{43A045F9-C18D-4B92-A13A-83F5821327E6}" srcOrd="0" destOrd="0" presId="urn:microsoft.com/office/officeart/2008/layout/LinedList"/>
    <dgm:cxn modelId="{64BAD331-74AB-4954-8E83-364BF501C292}" type="presParOf" srcId="{434A2086-BACA-4159-8E33-58C0B52EF5EA}" destId="{DAB46AA8-7AC7-4205-95A4-E44054B48C0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C5CA1-EC79-4ED1-9F67-7D0D72BFF9D0}">
      <dsp:nvSpPr>
        <dsp:cNvPr id="0" name=""/>
        <dsp:cNvSpPr/>
      </dsp:nvSpPr>
      <dsp:spPr>
        <a:xfrm>
          <a:off x="0" y="471"/>
          <a:ext cx="43357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93486B-24A3-4D8E-9C68-7F64B35A56D9}">
      <dsp:nvSpPr>
        <dsp:cNvPr id="0" name=""/>
        <dsp:cNvSpPr/>
      </dsp:nvSpPr>
      <dsp:spPr>
        <a:xfrm>
          <a:off x="0" y="471"/>
          <a:ext cx="4335732" cy="771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Genesis 15:1-6</a:t>
          </a:r>
        </a:p>
      </dsp:txBody>
      <dsp:txXfrm>
        <a:off x="0" y="471"/>
        <a:ext cx="4335732" cy="771565"/>
      </dsp:txXfrm>
    </dsp:sp>
    <dsp:sp modelId="{11674846-969D-4382-8969-2DA6605741CA}">
      <dsp:nvSpPr>
        <dsp:cNvPr id="0" name=""/>
        <dsp:cNvSpPr/>
      </dsp:nvSpPr>
      <dsp:spPr>
        <a:xfrm>
          <a:off x="0" y="772036"/>
          <a:ext cx="43357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1704B0-9884-423C-A78F-7871192A31AB}">
      <dsp:nvSpPr>
        <dsp:cNvPr id="0" name=""/>
        <dsp:cNvSpPr/>
      </dsp:nvSpPr>
      <dsp:spPr>
        <a:xfrm>
          <a:off x="0" y="772036"/>
          <a:ext cx="4335732" cy="771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Genesis 16:1-4</a:t>
          </a:r>
        </a:p>
      </dsp:txBody>
      <dsp:txXfrm>
        <a:off x="0" y="772036"/>
        <a:ext cx="4335732" cy="771565"/>
      </dsp:txXfrm>
    </dsp:sp>
    <dsp:sp modelId="{6E146477-D15A-457C-8138-67D69E523966}">
      <dsp:nvSpPr>
        <dsp:cNvPr id="0" name=""/>
        <dsp:cNvSpPr/>
      </dsp:nvSpPr>
      <dsp:spPr>
        <a:xfrm>
          <a:off x="0" y="1543601"/>
          <a:ext cx="43357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17BF50-3599-48F1-84A8-9A751C3B4469}">
      <dsp:nvSpPr>
        <dsp:cNvPr id="0" name=""/>
        <dsp:cNvSpPr/>
      </dsp:nvSpPr>
      <dsp:spPr>
        <a:xfrm>
          <a:off x="0" y="1543601"/>
          <a:ext cx="4335732" cy="771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Genesis 17:19-21</a:t>
          </a:r>
        </a:p>
      </dsp:txBody>
      <dsp:txXfrm>
        <a:off x="0" y="1543601"/>
        <a:ext cx="4335732" cy="771565"/>
      </dsp:txXfrm>
    </dsp:sp>
    <dsp:sp modelId="{726FA427-8BE9-452B-BD10-F133B66AAFB6}">
      <dsp:nvSpPr>
        <dsp:cNvPr id="0" name=""/>
        <dsp:cNvSpPr/>
      </dsp:nvSpPr>
      <dsp:spPr>
        <a:xfrm>
          <a:off x="0" y="2315166"/>
          <a:ext cx="43357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2478FA-9860-4525-9182-6B1C13D359BA}">
      <dsp:nvSpPr>
        <dsp:cNvPr id="0" name=""/>
        <dsp:cNvSpPr/>
      </dsp:nvSpPr>
      <dsp:spPr>
        <a:xfrm>
          <a:off x="0" y="2315166"/>
          <a:ext cx="4335732" cy="771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Genesis 18:10-15</a:t>
          </a:r>
        </a:p>
      </dsp:txBody>
      <dsp:txXfrm>
        <a:off x="0" y="2315166"/>
        <a:ext cx="4335732" cy="771565"/>
      </dsp:txXfrm>
    </dsp:sp>
    <dsp:sp modelId="{8F4BCA36-FE07-4F2E-9A86-776E9AEE87CF}">
      <dsp:nvSpPr>
        <dsp:cNvPr id="0" name=""/>
        <dsp:cNvSpPr/>
      </dsp:nvSpPr>
      <dsp:spPr>
        <a:xfrm>
          <a:off x="0" y="3086731"/>
          <a:ext cx="43357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C05DC9-DCA1-4725-ADF7-8491D28F61A6}">
      <dsp:nvSpPr>
        <dsp:cNvPr id="0" name=""/>
        <dsp:cNvSpPr/>
      </dsp:nvSpPr>
      <dsp:spPr>
        <a:xfrm>
          <a:off x="0" y="3086731"/>
          <a:ext cx="4335732" cy="771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Genesis 21:1-2</a:t>
          </a:r>
        </a:p>
      </dsp:txBody>
      <dsp:txXfrm>
        <a:off x="0" y="3086731"/>
        <a:ext cx="4335732" cy="7715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3D67C2-0C3F-40A1-B8E4-3B1E117F8F7F}">
      <dsp:nvSpPr>
        <dsp:cNvPr id="0" name=""/>
        <dsp:cNvSpPr/>
      </dsp:nvSpPr>
      <dsp:spPr>
        <a:xfrm>
          <a:off x="0" y="1544"/>
          <a:ext cx="43364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58E49D-70A2-4718-B1C1-9D2474A9FA59}">
      <dsp:nvSpPr>
        <dsp:cNvPr id="0" name=""/>
        <dsp:cNvSpPr/>
      </dsp:nvSpPr>
      <dsp:spPr>
        <a:xfrm>
          <a:off x="0" y="1544"/>
          <a:ext cx="4336415" cy="1053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1 Samuel 18:7-9</a:t>
          </a:r>
        </a:p>
      </dsp:txBody>
      <dsp:txXfrm>
        <a:off x="0" y="1544"/>
        <a:ext cx="4336415" cy="1053036"/>
      </dsp:txXfrm>
    </dsp:sp>
    <dsp:sp modelId="{7A84EB4C-F989-46C2-89A6-F79470C582B9}">
      <dsp:nvSpPr>
        <dsp:cNvPr id="0" name=""/>
        <dsp:cNvSpPr/>
      </dsp:nvSpPr>
      <dsp:spPr>
        <a:xfrm>
          <a:off x="0" y="1054580"/>
          <a:ext cx="43364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86D9D6-411C-4678-8426-A5425ADB8C75}">
      <dsp:nvSpPr>
        <dsp:cNvPr id="0" name=""/>
        <dsp:cNvSpPr/>
      </dsp:nvSpPr>
      <dsp:spPr>
        <a:xfrm>
          <a:off x="0" y="1054580"/>
          <a:ext cx="4336415" cy="1053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1 Samuel 24:1-7</a:t>
          </a:r>
        </a:p>
      </dsp:txBody>
      <dsp:txXfrm>
        <a:off x="0" y="1054580"/>
        <a:ext cx="4336415" cy="1053036"/>
      </dsp:txXfrm>
    </dsp:sp>
    <dsp:sp modelId="{57071C6E-A2C3-40B5-9B21-F3D864B5F5CD}">
      <dsp:nvSpPr>
        <dsp:cNvPr id="0" name=""/>
        <dsp:cNvSpPr/>
      </dsp:nvSpPr>
      <dsp:spPr>
        <a:xfrm>
          <a:off x="0" y="2107617"/>
          <a:ext cx="43364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29EA1A-BBD7-43E9-94E1-C80348751472}">
      <dsp:nvSpPr>
        <dsp:cNvPr id="0" name=""/>
        <dsp:cNvSpPr/>
      </dsp:nvSpPr>
      <dsp:spPr>
        <a:xfrm>
          <a:off x="0" y="2107617"/>
          <a:ext cx="4336415" cy="1053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1 Samuel 31:1-6</a:t>
          </a:r>
          <a:endParaRPr lang="en-US" sz="4000" kern="1200" dirty="0"/>
        </a:p>
      </dsp:txBody>
      <dsp:txXfrm>
        <a:off x="0" y="2107617"/>
        <a:ext cx="4336415" cy="10530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0085FE-4EA0-43BE-A3C5-522236515775}">
      <dsp:nvSpPr>
        <dsp:cNvPr id="0" name=""/>
        <dsp:cNvSpPr/>
      </dsp:nvSpPr>
      <dsp:spPr>
        <a:xfrm>
          <a:off x="0" y="0"/>
          <a:ext cx="43370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C9DFDE-0E8C-4AEF-950E-A32AE3DCE0BB}">
      <dsp:nvSpPr>
        <dsp:cNvPr id="0" name=""/>
        <dsp:cNvSpPr/>
      </dsp:nvSpPr>
      <dsp:spPr>
        <a:xfrm>
          <a:off x="0" y="0"/>
          <a:ext cx="4337050" cy="1006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Luke 15:11-32</a:t>
          </a:r>
        </a:p>
      </dsp:txBody>
      <dsp:txXfrm>
        <a:off x="0" y="0"/>
        <a:ext cx="4337050" cy="10064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E341A3-F216-4468-A2D2-11FE90347E18}">
      <dsp:nvSpPr>
        <dsp:cNvPr id="0" name=""/>
        <dsp:cNvSpPr/>
      </dsp:nvSpPr>
      <dsp:spPr>
        <a:xfrm>
          <a:off x="0" y="0"/>
          <a:ext cx="50868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BEA901-46A3-4956-8606-B3321B82253A}">
      <dsp:nvSpPr>
        <dsp:cNvPr id="0" name=""/>
        <dsp:cNvSpPr/>
      </dsp:nvSpPr>
      <dsp:spPr>
        <a:xfrm>
          <a:off x="0" y="0"/>
          <a:ext cx="5086842" cy="1364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Genesis 6:1-7</a:t>
          </a:r>
        </a:p>
      </dsp:txBody>
      <dsp:txXfrm>
        <a:off x="0" y="0"/>
        <a:ext cx="5086842" cy="1364789"/>
      </dsp:txXfrm>
    </dsp:sp>
    <dsp:sp modelId="{AB91A61E-C1F6-429D-AEE4-E1E93F9FDA1C}">
      <dsp:nvSpPr>
        <dsp:cNvPr id="0" name=""/>
        <dsp:cNvSpPr/>
      </dsp:nvSpPr>
      <dsp:spPr>
        <a:xfrm>
          <a:off x="0" y="1364789"/>
          <a:ext cx="50868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A045F9-C18D-4B92-A13A-83F5821327E6}">
      <dsp:nvSpPr>
        <dsp:cNvPr id="0" name=""/>
        <dsp:cNvSpPr/>
      </dsp:nvSpPr>
      <dsp:spPr>
        <a:xfrm>
          <a:off x="0" y="1364789"/>
          <a:ext cx="5086842" cy="1364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Hebrews 10:30-31 </a:t>
          </a:r>
        </a:p>
      </dsp:txBody>
      <dsp:txXfrm>
        <a:off x="0" y="1364789"/>
        <a:ext cx="5086842" cy="1364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10/12/2025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4"/>
            <a:ext cx="5917677" cy="2554758"/>
          </a:xfrm>
        </p:spPr>
        <p:txBody>
          <a:bodyPr anchor="b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7419" y="1824010"/>
            <a:ext cx="990599" cy="240258"/>
          </a:xfrm>
        </p:spPr>
        <p:txBody>
          <a:bodyPr/>
          <a:lstStyle>
            <a:lvl1pPr algn="l">
              <a:defRPr sz="900" b="0" i="0">
                <a:solidFill>
                  <a:schemeClr val="bg1"/>
                </a:solidFill>
              </a:defRPr>
            </a:lvl1pPr>
          </a:lstStyle>
          <a:p>
            <a:fld id="{94EBEC99-BF0C-402D-B97E-F8E1AF59CFF3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46568" y="3264407"/>
            <a:ext cx="3859795" cy="228659"/>
          </a:xfrm>
        </p:spPr>
        <p:txBody>
          <a:bodyPr/>
          <a:lstStyle>
            <a:lvl1pPr>
              <a:defRPr sz="900"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73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Rectangle 14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37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3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5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1" name="TextBox 10"/>
          <p:cNvSpPr txBox="1"/>
          <p:nvPr/>
        </p:nvSpPr>
        <p:spPr bwMode="gray">
          <a:xfrm>
            <a:off x="7033421" y="2893960"/>
            <a:ext cx="679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10" name="TextBox 9"/>
          <p:cNvSpPr txBox="1"/>
          <p:nvPr/>
        </p:nvSpPr>
        <p:spPr bwMode="gray">
          <a:xfrm>
            <a:off x="625840" y="590998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763" y="914400"/>
            <a:ext cx="6177681" cy="28846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870" y="5000815"/>
            <a:ext cx="6422005" cy="101817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17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159399"/>
            <a:ext cx="642200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12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2"/>
            <a:ext cx="2313431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1" y="2485332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2"/>
            <a:ext cx="2326750" cy="288836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0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0" y="3147162"/>
            <a:ext cx="2313740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8710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23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390" y="4179595"/>
            <a:ext cx="2295329" cy="65796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21261" y="2489200"/>
            <a:ext cx="2012937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48208"/>
            <a:ext cx="2309279" cy="117667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30434" y="4179594"/>
            <a:ext cx="2291674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486834"/>
            <a:ext cx="2025182" cy="144970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48209"/>
            <a:ext cx="2317790" cy="118837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4166523"/>
            <a:ext cx="2304671" cy="681684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489200"/>
            <a:ext cx="2018838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0" y="4848209"/>
            <a:ext cx="2304671" cy="118942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44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48436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29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38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119474" cy="4571999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12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326" y="411480"/>
            <a:ext cx="3998214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62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326" y="4873752"/>
            <a:ext cx="3387852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DEE3B02A-3B83-3083-3F07-26E25C6C135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87936" y="0"/>
            <a:ext cx="4256065" cy="6399152"/>
          </a:xfrm>
          <a:custGeom>
            <a:avLst/>
            <a:gdLst>
              <a:gd name="connsiteX0" fmla="*/ 0 w 5674753"/>
              <a:gd name="connsiteY0" fmla="*/ 0 h 6399152"/>
              <a:gd name="connsiteX1" fmla="*/ 5674753 w 5674753"/>
              <a:gd name="connsiteY1" fmla="*/ 0 h 6399152"/>
              <a:gd name="connsiteX2" fmla="*/ 5674753 w 5674753"/>
              <a:gd name="connsiteY2" fmla="*/ 6399152 h 6399152"/>
              <a:gd name="connsiteX3" fmla="*/ 601996 w 5674753"/>
              <a:gd name="connsiteY3" fmla="*/ 6399152 h 6399152"/>
              <a:gd name="connsiteX4" fmla="*/ 0 w 5674753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4753" h="6399152">
                <a:moveTo>
                  <a:pt x="0" y="0"/>
                </a:moveTo>
                <a:lnTo>
                  <a:pt x="5674753" y="0"/>
                </a:lnTo>
                <a:lnTo>
                  <a:pt x="5674753" y="6399152"/>
                </a:lnTo>
                <a:lnTo>
                  <a:pt x="601996" y="6399152"/>
                </a:lnTo>
                <a:cubicBezTo>
                  <a:pt x="269523" y="6399152"/>
                  <a:pt x="0" y="6129629"/>
                  <a:pt x="0" y="5797156"/>
                </a:cubicBez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EF118477-BA54-4B0E-9EC5-D8568300CAF2}" type="datetime1">
              <a:rPr lang="en-US" smtClean="0"/>
              <a:t>10/12/2025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07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53AA-13B8-469A-87B0-FF7C74E1EADE}" type="datetime1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72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41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110" y="411480"/>
            <a:ext cx="3271266" cy="39684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8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2110" y="4873752"/>
            <a:ext cx="315468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1D6AB98B-BD95-F9FC-BB22-1A89B6EE324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4953377" cy="6399152"/>
          </a:xfrm>
          <a:custGeom>
            <a:avLst/>
            <a:gdLst>
              <a:gd name="connsiteX0" fmla="*/ 0 w 6604503"/>
              <a:gd name="connsiteY0" fmla="*/ 0 h 6399152"/>
              <a:gd name="connsiteX1" fmla="*/ 6604503 w 6604503"/>
              <a:gd name="connsiteY1" fmla="*/ 0 h 6399152"/>
              <a:gd name="connsiteX2" fmla="*/ 6604503 w 6604503"/>
              <a:gd name="connsiteY2" fmla="*/ 5797156 h 6399152"/>
              <a:gd name="connsiteX3" fmla="*/ 6002507 w 6604503"/>
              <a:gd name="connsiteY3" fmla="*/ 6399152 h 6399152"/>
              <a:gd name="connsiteX4" fmla="*/ 0 w 6604503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4503" h="6399152">
                <a:moveTo>
                  <a:pt x="0" y="0"/>
                </a:moveTo>
                <a:lnTo>
                  <a:pt x="6604503" y="0"/>
                </a:lnTo>
                <a:lnTo>
                  <a:pt x="6604503" y="5797156"/>
                </a:lnTo>
                <a:cubicBezTo>
                  <a:pt x="6604503" y="6129629"/>
                  <a:pt x="6334980" y="6399152"/>
                  <a:pt x="6002507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75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5B3B0F7F-6AD6-4AF0-8BB1-D49CE0F9F622}" type="datetime1">
              <a:rPr lang="en-US" smtClean="0"/>
              <a:t>10/12/2025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90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326" y="411480"/>
            <a:ext cx="3442716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0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326" y="4873752"/>
            <a:ext cx="315468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D161DAC-42AF-C3D9-37A1-04B90F30DEE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89620" y="0"/>
            <a:ext cx="4954381" cy="6399152"/>
          </a:xfrm>
          <a:custGeom>
            <a:avLst/>
            <a:gdLst>
              <a:gd name="connsiteX0" fmla="*/ 0 w 6605841"/>
              <a:gd name="connsiteY0" fmla="*/ 0 h 6399152"/>
              <a:gd name="connsiteX1" fmla="*/ 6605841 w 6605841"/>
              <a:gd name="connsiteY1" fmla="*/ 0 h 6399152"/>
              <a:gd name="connsiteX2" fmla="*/ 6605841 w 6605841"/>
              <a:gd name="connsiteY2" fmla="*/ 6399152 h 6399152"/>
              <a:gd name="connsiteX3" fmla="*/ 601995 w 6605841"/>
              <a:gd name="connsiteY3" fmla="*/ 6399152 h 6399152"/>
              <a:gd name="connsiteX4" fmla="*/ 0 w 6605841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5841" h="6399152">
                <a:moveTo>
                  <a:pt x="0" y="0"/>
                </a:moveTo>
                <a:lnTo>
                  <a:pt x="6605841" y="0"/>
                </a:lnTo>
                <a:lnTo>
                  <a:pt x="6605841" y="6399152"/>
                </a:lnTo>
                <a:lnTo>
                  <a:pt x="601995" y="6399152"/>
                </a:lnTo>
                <a:cubicBezTo>
                  <a:pt x="269522" y="6399152"/>
                  <a:pt x="0" y="6129629"/>
                  <a:pt x="0" y="5797156"/>
                </a:cubicBezTo>
                <a:close/>
              </a:path>
            </a:pathLst>
          </a:custGeom>
          <a:blipFill dpi="0" rotWithShape="1">
            <a:blip r:embed="rId2">
              <a:alphaModFix amt="75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016F69B6-6D5E-4363-B374-18E94027D1E6}" type="datetime1">
              <a:rPr lang="en-US" smtClean="0"/>
              <a:t>10/12/2025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60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326" y="5276088"/>
            <a:ext cx="8510778" cy="78638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4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326" y="5980176"/>
            <a:ext cx="8510778" cy="53035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9E06FED-92D3-C4D6-28D7-600D842F7AC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8799863" cy="5135804"/>
          </a:xfrm>
          <a:custGeom>
            <a:avLst/>
            <a:gdLst>
              <a:gd name="connsiteX0" fmla="*/ 0 w 11733150"/>
              <a:gd name="connsiteY0" fmla="*/ 0 h 5135804"/>
              <a:gd name="connsiteX1" fmla="*/ 11733150 w 11733150"/>
              <a:gd name="connsiteY1" fmla="*/ 0 h 5135804"/>
              <a:gd name="connsiteX2" fmla="*/ 11733150 w 11733150"/>
              <a:gd name="connsiteY2" fmla="*/ 4533808 h 5135804"/>
              <a:gd name="connsiteX3" fmla="*/ 11131154 w 11733150"/>
              <a:gd name="connsiteY3" fmla="*/ 5135804 h 5135804"/>
              <a:gd name="connsiteX4" fmla="*/ 0 w 11733150"/>
              <a:gd name="connsiteY4" fmla="*/ 5135804 h 513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3150" h="5135804">
                <a:moveTo>
                  <a:pt x="0" y="0"/>
                </a:moveTo>
                <a:lnTo>
                  <a:pt x="11733150" y="0"/>
                </a:lnTo>
                <a:lnTo>
                  <a:pt x="11733150" y="4533808"/>
                </a:lnTo>
                <a:cubicBezTo>
                  <a:pt x="11733150" y="4866281"/>
                  <a:pt x="11463627" y="5135804"/>
                  <a:pt x="11131154" y="5135804"/>
                </a:cubicBezTo>
                <a:lnTo>
                  <a:pt x="0" y="5135804"/>
                </a:lnTo>
                <a:close/>
              </a:path>
            </a:pathLst>
          </a:custGeom>
          <a:blipFill dpi="0" rotWithShape="1">
            <a:blip r:embed="rId2">
              <a:alphaModFix amt="75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870" y="6519673"/>
            <a:ext cx="2620736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4DEE5A9B-1189-4B03-AA34-8ABCB3EDCE59}" type="datetime1">
              <a:rPr lang="en-US" smtClean="0"/>
              <a:t>10/12/2025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57391" y="6519673"/>
            <a:ext cx="210405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24122" y="6519673"/>
            <a:ext cx="32190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50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326" y="493776"/>
            <a:ext cx="6021324" cy="43251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80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326" y="5065776"/>
            <a:ext cx="4073652" cy="118872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D32A50-3A67-42D0-AFC3-9798A621A2DF}" type="datetime1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433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6132" y="1536192"/>
            <a:ext cx="6878574" cy="2615184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6132" y="5111496"/>
            <a:ext cx="6878574" cy="11430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5698FC-C9DA-44B4-AC6C-01EEA7EAAA4C}" type="datetime1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535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326" y="438912"/>
            <a:ext cx="8620506" cy="46542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25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326" y="5170516"/>
            <a:ext cx="3600450" cy="108398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ECA0D2-D30D-4484-8941-E31C1541BC59}" type="datetime1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64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7A12A6-507C-2714-2F24-09ADE11584C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2EA34-13CC-54C1-DE3D-4F1D5D55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26" y="1810512"/>
            <a:ext cx="6720840" cy="4654296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45713-EE4C-7615-B812-531C14CF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A793B8-7270-4493-83ED-C07D34603133}" type="datetime1">
              <a:rPr lang="en-US" smtClean="0"/>
              <a:t>10/12/2025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849E7-8E94-3B02-239C-AAB48159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44BD7-C050-D052-8408-65ADAAF67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4145AC3-CC88-4C8A-A6CE-8D44921B6A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606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26" y="411480"/>
            <a:ext cx="8284464" cy="1828800"/>
          </a:xfrm>
        </p:spPr>
        <p:txBody>
          <a:bodyPr anchor="t">
            <a:normAutofit/>
          </a:bodyPr>
          <a:lstStyle>
            <a:lvl1pPr>
              <a:defRPr sz="8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71058" y="2423160"/>
            <a:ext cx="4335732" cy="3858768"/>
          </a:xfr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Font typeface="+mj-lt"/>
              <a:buAutoNum type="arabicPeriod"/>
              <a:defRPr lang="en-US" dirty="0"/>
            </a:lvl1pPr>
            <a:lvl2pPr marL="571500" indent="-342900">
              <a:buFont typeface="+mj-lt"/>
              <a:buAutoNum type="arabicPeriod"/>
              <a:defRPr lang="en-US" dirty="0"/>
            </a:lvl2pPr>
            <a:lvl3pPr marL="800100" indent="-342900">
              <a:buFont typeface="+mj-lt"/>
              <a:buAutoNum type="arabicPeriod"/>
              <a:defRPr lang="en-US" dirty="0"/>
            </a:lvl3pPr>
            <a:lvl4pPr>
              <a:buFont typeface="+mj-lt"/>
              <a:buAutoNum type="arabicPeriod"/>
              <a:defRPr lang="en-US" dirty="0"/>
            </a:lvl4pPr>
            <a:lvl5pPr>
              <a:buFont typeface="+mj-lt"/>
              <a:buAutoNum type="arabicPeriod"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AD26B-DEF0-4EC5-90CD-3C7B79EC8572}" type="datetime1">
              <a:rPr lang="en-US" smtClean="0"/>
              <a:t>10/12/2025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94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8255" y="998230"/>
            <a:ext cx="2963602" cy="1947672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DD60ACDC-1760-F721-E270-0D2FC4872DF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5251848" cy="6399152"/>
          </a:xfrm>
          <a:custGeom>
            <a:avLst/>
            <a:gdLst>
              <a:gd name="connsiteX0" fmla="*/ 0 w 7002464"/>
              <a:gd name="connsiteY0" fmla="*/ 0 h 6399152"/>
              <a:gd name="connsiteX1" fmla="*/ 7002464 w 7002464"/>
              <a:gd name="connsiteY1" fmla="*/ 0 h 6399152"/>
              <a:gd name="connsiteX2" fmla="*/ 7002464 w 7002464"/>
              <a:gd name="connsiteY2" fmla="*/ 5797156 h 6399152"/>
              <a:gd name="connsiteX3" fmla="*/ 6400468 w 7002464"/>
              <a:gd name="connsiteY3" fmla="*/ 6399152 h 6399152"/>
              <a:gd name="connsiteX4" fmla="*/ 0 w 7002464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2464" h="6399152">
                <a:moveTo>
                  <a:pt x="0" y="0"/>
                </a:moveTo>
                <a:lnTo>
                  <a:pt x="7002464" y="0"/>
                </a:lnTo>
                <a:lnTo>
                  <a:pt x="7002464" y="5797156"/>
                </a:lnTo>
                <a:cubicBezTo>
                  <a:pt x="7002464" y="6129629"/>
                  <a:pt x="6732941" y="6399152"/>
                  <a:pt x="6400468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65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68256" y="3099816"/>
            <a:ext cx="2963602" cy="3084599"/>
          </a:xfr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800"/>
            </a:lvl1pPr>
            <a:lvl2pPr marL="571500" indent="-342900">
              <a:buFont typeface="+mj-lt"/>
              <a:buAutoNum type="arabicPeriod"/>
              <a:defRPr sz="1600"/>
            </a:lvl2pPr>
            <a:lvl3pPr marL="800100" indent="-342900">
              <a:buFont typeface="+mj-lt"/>
              <a:buAutoNum type="arabicPeriod"/>
              <a:defRPr sz="1400"/>
            </a:lvl3pPr>
            <a:lvl4pPr marL="914400" indent="-228600">
              <a:buFont typeface="+mj-lt"/>
              <a:buAutoNum type="arabicPeriod"/>
              <a:defRPr sz="1400"/>
            </a:lvl4pPr>
            <a:lvl5pPr marL="1143000" indent="-228600">
              <a:buFont typeface="+mj-lt"/>
              <a:buAutoNum type="arabicPeriod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BCA36A28-16B8-4B74-ADBC-086BC21557C6}" type="datetime1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97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38" y="2478024"/>
            <a:ext cx="3243834" cy="2454796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05350" y="2478024"/>
            <a:ext cx="3243834" cy="245479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807CC-3A12-4A50-A3BE-C6063551B4A3}" type="datetime1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62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6443" y="2257588"/>
            <a:ext cx="3101763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third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267"/>
            <a:ext cx="3054653" cy="3020345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5644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92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38" y="2039112"/>
            <a:ext cx="2859786" cy="353872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66794" y="2039112"/>
            <a:ext cx="3785616" cy="353872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40E33-4FBE-4166-8E4D-D16E2368EAF9}" type="datetime1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66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26" y="1600200"/>
            <a:ext cx="3106674" cy="46360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66794" y="1600200"/>
            <a:ext cx="4341114" cy="463600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88B5-3E47-407E-A4D5-0E98E41979E9}" type="datetime1">
              <a:rPr lang="en-US" smtClean="0"/>
              <a:t>10/12/2025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841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26" y="640079"/>
            <a:ext cx="3024379" cy="3621024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66794" y="640716"/>
            <a:ext cx="4476074" cy="5719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29CD1-440F-4DE5-9914-1074B1963E64}" type="datetime1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473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26" y="640080"/>
            <a:ext cx="2619756" cy="3621024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19272" y="640080"/>
            <a:ext cx="5369814" cy="572414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5DF8-55DB-438A-B328-5A22697F5E96}" type="datetime1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885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2806" y="548640"/>
            <a:ext cx="4526280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C1AB8ED2-AD91-CB22-5624-BD41AB32529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3633039" cy="6399152"/>
          </a:xfrm>
          <a:custGeom>
            <a:avLst/>
            <a:gdLst>
              <a:gd name="connsiteX0" fmla="*/ 0 w 4844052"/>
              <a:gd name="connsiteY0" fmla="*/ 0 h 6399152"/>
              <a:gd name="connsiteX1" fmla="*/ 4844052 w 4844052"/>
              <a:gd name="connsiteY1" fmla="*/ 0 h 6399152"/>
              <a:gd name="connsiteX2" fmla="*/ 4844052 w 4844052"/>
              <a:gd name="connsiteY2" fmla="*/ 5795922 h 6399152"/>
              <a:gd name="connsiteX3" fmla="*/ 4240822 w 4844052"/>
              <a:gd name="connsiteY3" fmla="*/ 6399152 h 6399152"/>
              <a:gd name="connsiteX4" fmla="*/ 0 w 4844052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4052" h="6399152">
                <a:moveTo>
                  <a:pt x="0" y="0"/>
                </a:moveTo>
                <a:lnTo>
                  <a:pt x="4844052" y="0"/>
                </a:lnTo>
                <a:lnTo>
                  <a:pt x="4844052" y="5795922"/>
                </a:lnTo>
                <a:cubicBezTo>
                  <a:pt x="4844052" y="6129077"/>
                  <a:pt x="4573977" y="6399152"/>
                  <a:pt x="4240822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62806" y="1828800"/>
            <a:ext cx="4526280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B9F2D74A-71A1-4609-9BED-C43EBEF2D096}" type="datetime1">
              <a:rPr lang="en-US" smtClean="0"/>
              <a:t>10/12/2025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521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26" y="548640"/>
            <a:ext cx="4601718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22326" y="1828800"/>
            <a:ext cx="4601718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D436AA50-FCF9-9A32-68F8-A124C794908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14978" y="0"/>
            <a:ext cx="3629022" cy="6399152"/>
          </a:xfrm>
          <a:custGeom>
            <a:avLst/>
            <a:gdLst>
              <a:gd name="connsiteX0" fmla="*/ 0 w 4838696"/>
              <a:gd name="connsiteY0" fmla="*/ 0 h 6399152"/>
              <a:gd name="connsiteX1" fmla="*/ 4838696 w 4838696"/>
              <a:gd name="connsiteY1" fmla="*/ 0 h 6399152"/>
              <a:gd name="connsiteX2" fmla="*/ 4838696 w 4838696"/>
              <a:gd name="connsiteY2" fmla="*/ 6399152 h 6399152"/>
              <a:gd name="connsiteX3" fmla="*/ 603230 w 4838696"/>
              <a:gd name="connsiteY3" fmla="*/ 6399152 h 6399152"/>
              <a:gd name="connsiteX4" fmla="*/ 0 w 4838696"/>
              <a:gd name="connsiteY4" fmla="*/ 579592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8696" h="6399152">
                <a:moveTo>
                  <a:pt x="0" y="0"/>
                </a:moveTo>
                <a:lnTo>
                  <a:pt x="4838696" y="0"/>
                </a:lnTo>
                <a:lnTo>
                  <a:pt x="4838696" y="6399152"/>
                </a:lnTo>
                <a:lnTo>
                  <a:pt x="603230" y="6399152"/>
                </a:lnTo>
                <a:cubicBezTo>
                  <a:pt x="270075" y="6399152"/>
                  <a:pt x="0" y="6129077"/>
                  <a:pt x="0" y="5795922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868B-869A-478B-B17A-F3477F1ABEB8}" type="datetime1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449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5057" y="320040"/>
            <a:ext cx="507492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1B32E518-8213-A79A-7E36-BA4D782F8ED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3110945" cy="6399152"/>
          </a:xfrm>
          <a:custGeom>
            <a:avLst/>
            <a:gdLst>
              <a:gd name="connsiteX0" fmla="*/ 0 w 4147926"/>
              <a:gd name="connsiteY0" fmla="*/ 0 h 6399152"/>
              <a:gd name="connsiteX1" fmla="*/ 4147926 w 4147926"/>
              <a:gd name="connsiteY1" fmla="*/ 0 h 6399152"/>
              <a:gd name="connsiteX2" fmla="*/ 4147926 w 4147926"/>
              <a:gd name="connsiteY2" fmla="*/ 5795922 h 6399152"/>
              <a:gd name="connsiteX3" fmla="*/ 3544696 w 4147926"/>
              <a:gd name="connsiteY3" fmla="*/ 6399152 h 6399152"/>
              <a:gd name="connsiteX4" fmla="*/ 0 w 4147926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7926" h="6399152">
                <a:moveTo>
                  <a:pt x="0" y="0"/>
                </a:moveTo>
                <a:lnTo>
                  <a:pt x="4147926" y="0"/>
                </a:lnTo>
                <a:lnTo>
                  <a:pt x="4147926" y="5795922"/>
                </a:lnTo>
                <a:cubicBezTo>
                  <a:pt x="4147926" y="6129077"/>
                  <a:pt x="3877851" y="6399152"/>
                  <a:pt x="3544696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15057" y="1380744"/>
            <a:ext cx="507492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28CCA563-903D-4707-A09B-73AE7FD9F3E4}" type="datetime1">
              <a:rPr lang="en-US" smtClean="0"/>
              <a:t>10/12/2025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916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26" y="320040"/>
            <a:ext cx="514350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22326" y="1380744"/>
            <a:ext cx="514350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2444857-0BC3-ACAE-DBB1-5D530AA35ED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35076" y="0"/>
            <a:ext cx="3108924" cy="6399152"/>
          </a:xfrm>
          <a:custGeom>
            <a:avLst/>
            <a:gdLst>
              <a:gd name="connsiteX0" fmla="*/ 0 w 4145232"/>
              <a:gd name="connsiteY0" fmla="*/ 0 h 6399152"/>
              <a:gd name="connsiteX1" fmla="*/ 4145232 w 4145232"/>
              <a:gd name="connsiteY1" fmla="*/ 0 h 6399152"/>
              <a:gd name="connsiteX2" fmla="*/ 4145232 w 4145232"/>
              <a:gd name="connsiteY2" fmla="*/ 6399152 h 6399152"/>
              <a:gd name="connsiteX3" fmla="*/ 603230 w 4145232"/>
              <a:gd name="connsiteY3" fmla="*/ 6399152 h 6399152"/>
              <a:gd name="connsiteX4" fmla="*/ 0 w 4145232"/>
              <a:gd name="connsiteY4" fmla="*/ 579592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5232" h="6399152">
                <a:moveTo>
                  <a:pt x="0" y="0"/>
                </a:moveTo>
                <a:lnTo>
                  <a:pt x="4145232" y="0"/>
                </a:lnTo>
                <a:lnTo>
                  <a:pt x="4145232" y="6399152"/>
                </a:lnTo>
                <a:lnTo>
                  <a:pt x="603230" y="6399152"/>
                </a:lnTo>
                <a:cubicBezTo>
                  <a:pt x="270075" y="6399152"/>
                  <a:pt x="0" y="6129077"/>
                  <a:pt x="0" y="5795922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F747B-DE86-4C56-A69A-2124AC6051DB}" type="datetime1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073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246" y="601755"/>
            <a:ext cx="3291840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6F26914B-7405-10AB-A859-8165D7B1A93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2"/>
            <a:ext cx="4943475" cy="6410303"/>
          </a:xfrm>
          <a:custGeom>
            <a:avLst/>
            <a:gdLst>
              <a:gd name="connsiteX0" fmla="*/ 0 w 6591300"/>
              <a:gd name="connsiteY0" fmla="*/ 0 h 6410303"/>
              <a:gd name="connsiteX1" fmla="*/ 6591300 w 6591300"/>
              <a:gd name="connsiteY1" fmla="*/ 0 h 6410303"/>
              <a:gd name="connsiteX2" fmla="*/ 6591300 w 6591300"/>
              <a:gd name="connsiteY2" fmla="*/ 5807073 h 6410303"/>
              <a:gd name="connsiteX3" fmla="*/ 5988070 w 6591300"/>
              <a:gd name="connsiteY3" fmla="*/ 6410303 h 6410303"/>
              <a:gd name="connsiteX4" fmla="*/ 0 w 6591300"/>
              <a:gd name="connsiteY4" fmla="*/ 6410303 h 641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1300" h="6410303">
                <a:moveTo>
                  <a:pt x="0" y="0"/>
                </a:moveTo>
                <a:lnTo>
                  <a:pt x="6591300" y="0"/>
                </a:lnTo>
                <a:lnTo>
                  <a:pt x="6591300" y="5807073"/>
                </a:lnTo>
                <a:cubicBezTo>
                  <a:pt x="6591300" y="6140228"/>
                  <a:pt x="6321225" y="6410303"/>
                  <a:pt x="5988070" y="6410303"/>
                </a:cubicBezTo>
                <a:lnTo>
                  <a:pt x="0" y="6410303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97246" y="2276856"/>
            <a:ext cx="329184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3B5E8E98-97C5-4AE8-8CC9-69C51FF1A0EF}" type="datetime1">
              <a:rPr lang="en-US" smtClean="0"/>
              <a:t>10/12/2025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882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26" y="603504"/>
            <a:ext cx="3360420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22325" y="2276856"/>
            <a:ext cx="336042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CE823DF8-AABE-3B17-254E-81CD7CA2B5B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03195" y="0"/>
            <a:ext cx="4840805" cy="6399152"/>
          </a:xfrm>
          <a:custGeom>
            <a:avLst/>
            <a:gdLst>
              <a:gd name="connsiteX0" fmla="*/ 0 w 6454406"/>
              <a:gd name="connsiteY0" fmla="*/ 0 h 6399152"/>
              <a:gd name="connsiteX1" fmla="*/ 6454406 w 6454406"/>
              <a:gd name="connsiteY1" fmla="*/ 0 h 6399152"/>
              <a:gd name="connsiteX2" fmla="*/ 6454406 w 6454406"/>
              <a:gd name="connsiteY2" fmla="*/ 6399152 h 6399152"/>
              <a:gd name="connsiteX3" fmla="*/ 601995 w 6454406"/>
              <a:gd name="connsiteY3" fmla="*/ 6399152 h 6399152"/>
              <a:gd name="connsiteX4" fmla="*/ 0 w 6454406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406" h="6399152">
                <a:moveTo>
                  <a:pt x="0" y="0"/>
                </a:moveTo>
                <a:lnTo>
                  <a:pt x="6454406" y="0"/>
                </a:lnTo>
                <a:lnTo>
                  <a:pt x="6454406" y="6399152"/>
                </a:lnTo>
                <a:lnTo>
                  <a:pt x="601995" y="6399152"/>
                </a:lnTo>
                <a:cubicBezTo>
                  <a:pt x="269522" y="6399152"/>
                  <a:pt x="0" y="6129629"/>
                  <a:pt x="0" y="5797156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4F82-DB30-4BD5-9E9D-AD825E313C84}" type="datetime1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85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79" cy="353060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5324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06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246" y="320040"/>
            <a:ext cx="329184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6B8A8E1B-B99E-8C69-154E-2FAADB07D51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4943475" cy="6399152"/>
          </a:xfrm>
          <a:custGeom>
            <a:avLst/>
            <a:gdLst>
              <a:gd name="connsiteX0" fmla="*/ 0 w 6591300"/>
              <a:gd name="connsiteY0" fmla="*/ 0 h 6399152"/>
              <a:gd name="connsiteX1" fmla="*/ 6591300 w 6591300"/>
              <a:gd name="connsiteY1" fmla="*/ 0 h 6399152"/>
              <a:gd name="connsiteX2" fmla="*/ 6591300 w 6591300"/>
              <a:gd name="connsiteY2" fmla="*/ 5797156 h 6399152"/>
              <a:gd name="connsiteX3" fmla="*/ 5989304 w 6591300"/>
              <a:gd name="connsiteY3" fmla="*/ 6399152 h 6399152"/>
              <a:gd name="connsiteX4" fmla="*/ 0 w 6591300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1300" h="6399152">
                <a:moveTo>
                  <a:pt x="0" y="0"/>
                </a:moveTo>
                <a:lnTo>
                  <a:pt x="6591300" y="0"/>
                </a:lnTo>
                <a:lnTo>
                  <a:pt x="6591300" y="5797156"/>
                </a:lnTo>
                <a:cubicBezTo>
                  <a:pt x="6591300" y="6129629"/>
                  <a:pt x="6321777" y="6399152"/>
                  <a:pt x="5989304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97246" y="1380744"/>
            <a:ext cx="329184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1E7477ED-8564-46ED-8FFC-DE5A509699F3}" type="datetime1">
              <a:rPr lang="en-US" smtClean="0"/>
              <a:t>10/12/2025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361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26" y="320040"/>
            <a:ext cx="343006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22325" y="1380744"/>
            <a:ext cx="343006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BD82EEA-7278-1A73-C95C-473F75B540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03195" y="0"/>
            <a:ext cx="4840805" cy="6399152"/>
          </a:xfrm>
          <a:custGeom>
            <a:avLst/>
            <a:gdLst>
              <a:gd name="connsiteX0" fmla="*/ 0 w 6454407"/>
              <a:gd name="connsiteY0" fmla="*/ 0 h 6399152"/>
              <a:gd name="connsiteX1" fmla="*/ 6454407 w 6454407"/>
              <a:gd name="connsiteY1" fmla="*/ 0 h 6399152"/>
              <a:gd name="connsiteX2" fmla="*/ 6454407 w 6454407"/>
              <a:gd name="connsiteY2" fmla="*/ 6399152 h 6399152"/>
              <a:gd name="connsiteX3" fmla="*/ 601996 w 6454407"/>
              <a:gd name="connsiteY3" fmla="*/ 6399152 h 6399152"/>
              <a:gd name="connsiteX4" fmla="*/ 0 w 6454407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407" h="6399152">
                <a:moveTo>
                  <a:pt x="0" y="0"/>
                </a:moveTo>
                <a:lnTo>
                  <a:pt x="6454407" y="0"/>
                </a:lnTo>
                <a:lnTo>
                  <a:pt x="6454407" y="6399152"/>
                </a:lnTo>
                <a:lnTo>
                  <a:pt x="601996" y="6399152"/>
                </a:lnTo>
                <a:cubicBezTo>
                  <a:pt x="269523" y="6399152"/>
                  <a:pt x="0" y="6129629"/>
                  <a:pt x="0" y="5797156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26781-2293-4754-A74B-94E6E7D7B311}" type="datetime1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581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780" y="603504"/>
            <a:ext cx="2551176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F44EE1A0-D83B-FE6C-4495-F55C5070D5D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5800725" cy="6399152"/>
          </a:xfrm>
          <a:custGeom>
            <a:avLst/>
            <a:gdLst>
              <a:gd name="connsiteX0" fmla="*/ 0 w 7734300"/>
              <a:gd name="connsiteY0" fmla="*/ 0 h 6399152"/>
              <a:gd name="connsiteX1" fmla="*/ 7734300 w 7734300"/>
              <a:gd name="connsiteY1" fmla="*/ 0 h 6399152"/>
              <a:gd name="connsiteX2" fmla="*/ 7734300 w 7734300"/>
              <a:gd name="connsiteY2" fmla="*/ 5797156 h 6399152"/>
              <a:gd name="connsiteX3" fmla="*/ 7132304 w 7734300"/>
              <a:gd name="connsiteY3" fmla="*/ 6399152 h 6399152"/>
              <a:gd name="connsiteX4" fmla="*/ 0 w 7734300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4300" h="6399152">
                <a:moveTo>
                  <a:pt x="0" y="0"/>
                </a:moveTo>
                <a:lnTo>
                  <a:pt x="7734300" y="0"/>
                </a:lnTo>
                <a:lnTo>
                  <a:pt x="7734300" y="5797156"/>
                </a:lnTo>
                <a:cubicBezTo>
                  <a:pt x="7734300" y="6129629"/>
                  <a:pt x="7464777" y="6399152"/>
                  <a:pt x="7132304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40780" y="2276856"/>
            <a:ext cx="2551176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DFBFA6E-9D0B-474A-AFB9-4E0832448570}" type="datetime1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12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26" y="603504"/>
            <a:ext cx="2551176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22326" y="2276856"/>
            <a:ext cx="2551176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58FA1BA0-D099-705F-F85E-3FBC782F76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77132" y="3"/>
            <a:ext cx="5766868" cy="6399151"/>
          </a:xfrm>
          <a:custGeom>
            <a:avLst/>
            <a:gdLst>
              <a:gd name="connsiteX0" fmla="*/ 0 w 7689157"/>
              <a:gd name="connsiteY0" fmla="*/ 0 h 6399151"/>
              <a:gd name="connsiteX1" fmla="*/ 7689157 w 7689157"/>
              <a:gd name="connsiteY1" fmla="*/ 0 h 6399151"/>
              <a:gd name="connsiteX2" fmla="*/ 7689157 w 7689157"/>
              <a:gd name="connsiteY2" fmla="*/ 6399151 h 6399151"/>
              <a:gd name="connsiteX3" fmla="*/ 601997 w 7689157"/>
              <a:gd name="connsiteY3" fmla="*/ 6399151 h 6399151"/>
              <a:gd name="connsiteX4" fmla="*/ 0 w 7689157"/>
              <a:gd name="connsiteY4" fmla="*/ 5797155 h 639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9157" h="6399151">
                <a:moveTo>
                  <a:pt x="0" y="0"/>
                </a:moveTo>
                <a:lnTo>
                  <a:pt x="7689157" y="0"/>
                </a:lnTo>
                <a:lnTo>
                  <a:pt x="7689157" y="6399151"/>
                </a:lnTo>
                <a:lnTo>
                  <a:pt x="601997" y="6399151"/>
                </a:lnTo>
                <a:cubicBezTo>
                  <a:pt x="269523" y="6399151"/>
                  <a:pt x="0" y="6129628"/>
                  <a:pt x="0" y="5797155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EE767648-9FB3-40F4-8072-E80887331DF3}" type="datetime1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795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2" y="1078992"/>
            <a:ext cx="2455164" cy="194767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8073E866-A871-62F7-1E54-F2A44278F83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5800725" cy="6399152"/>
          </a:xfrm>
          <a:custGeom>
            <a:avLst/>
            <a:gdLst>
              <a:gd name="connsiteX0" fmla="*/ 0 w 7734300"/>
              <a:gd name="connsiteY0" fmla="*/ 0 h 6399152"/>
              <a:gd name="connsiteX1" fmla="*/ 7734300 w 7734300"/>
              <a:gd name="connsiteY1" fmla="*/ 0 h 6399152"/>
              <a:gd name="connsiteX2" fmla="*/ 7734300 w 7734300"/>
              <a:gd name="connsiteY2" fmla="*/ 5797156 h 6399152"/>
              <a:gd name="connsiteX3" fmla="*/ 7132304 w 7734300"/>
              <a:gd name="connsiteY3" fmla="*/ 6399152 h 6399152"/>
              <a:gd name="connsiteX4" fmla="*/ 0 w 7734300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4300" h="6399152">
                <a:moveTo>
                  <a:pt x="0" y="0"/>
                </a:moveTo>
                <a:lnTo>
                  <a:pt x="7734300" y="0"/>
                </a:lnTo>
                <a:lnTo>
                  <a:pt x="7734300" y="5797156"/>
                </a:lnTo>
                <a:cubicBezTo>
                  <a:pt x="7734300" y="6129629"/>
                  <a:pt x="7464777" y="6399152"/>
                  <a:pt x="7132304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3922" y="3099816"/>
            <a:ext cx="2455164" cy="2953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7007E99A-2976-4D79-B66C-833B4C12E9C9}" type="datetime1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817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5111854"/>
            <a:ext cx="2959101" cy="138988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88279" y="5111854"/>
            <a:ext cx="4626267" cy="13898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400"/>
            </a:lvl4pPr>
            <a:lvl5pPr marL="9144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15B30A2-D0D1-DED2-1133-A673CEA16A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812530" cy="4724868"/>
          </a:xfrm>
          <a:custGeom>
            <a:avLst/>
            <a:gdLst>
              <a:gd name="connsiteX0" fmla="*/ 0 w 11750040"/>
              <a:gd name="connsiteY0" fmla="*/ 0 h 4724868"/>
              <a:gd name="connsiteX1" fmla="*/ 11750040 w 11750040"/>
              <a:gd name="connsiteY1" fmla="*/ 0 h 4724868"/>
              <a:gd name="connsiteX2" fmla="*/ 11750040 w 11750040"/>
              <a:gd name="connsiteY2" fmla="*/ 4122872 h 4724868"/>
              <a:gd name="connsiteX3" fmla="*/ 11148044 w 11750040"/>
              <a:gd name="connsiteY3" fmla="*/ 4724868 h 4724868"/>
              <a:gd name="connsiteX4" fmla="*/ 0 w 11750040"/>
              <a:gd name="connsiteY4" fmla="*/ 4724868 h 4724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50040" h="4724868">
                <a:moveTo>
                  <a:pt x="0" y="0"/>
                </a:moveTo>
                <a:lnTo>
                  <a:pt x="11750040" y="0"/>
                </a:lnTo>
                <a:lnTo>
                  <a:pt x="11750040" y="4122872"/>
                </a:lnTo>
                <a:cubicBezTo>
                  <a:pt x="11750040" y="4455345"/>
                  <a:pt x="11480517" y="4724868"/>
                  <a:pt x="11148044" y="4724868"/>
                </a:cubicBezTo>
                <a:lnTo>
                  <a:pt x="0" y="4724868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DDD7D-A4A9-4042-8D3D-AF897B76225E}" type="datetime1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424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4162318"/>
            <a:ext cx="2215214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983230" y="4162318"/>
            <a:ext cx="58293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696DEB7-ADC8-3E90-7A63-F11D6535D0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812530" cy="3806246"/>
          </a:xfrm>
          <a:custGeom>
            <a:avLst/>
            <a:gdLst>
              <a:gd name="connsiteX0" fmla="*/ 0 w 11733150"/>
              <a:gd name="connsiteY0" fmla="*/ 0 h 3806246"/>
              <a:gd name="connsiteX1" fmla="*/ 11733150 w 11733150"/>
              <a:gd name="connsiteY1" fmla="*/ 0 h 3806246"/>
              <a:gd name="connsiteX2" fmla="*/ 11733150 w 11733150"/>
              <a:gd name="connsiteY2" fmla="*/ 3204250 h 3806246"/>
              <a:gd name="connsiteX3" fmla="*/ 11131154 w 11733150"/>
              <a:gd name="connsiteY3" fmla="*/ 3806246 h 3806246"/>
              <a:gd name="connsiteX4" fmla="*/ 0 w 11733150"/>
              <a:gd name="connsiteY4" fmla="*/ 3806246 h 380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3150" h="3806246">
                <a:moveTo>
                  <a:pt x="0" y="0"/>
                </a:moveTo>
                <a:lnTo>
                  <a:pt x="11733150" y="0"/>
                </a:lnTo>
                <a:lnTo>
                  <a:pt x="11733150" y="3204250"/>
                </a:lnTo>
                <a:cubicBezTo>
                  <a:pt x="11733150" y="3536723"/>
                  <a:pt x="11463627" y="3806246"/>
                  <a:pt x="11131154" y="3806246"/>
                </a:cubicBezTo>
                <a:lnTo>
                  <a:pt x="0" y="3806246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3D79-61FB-48D3-96EC-9D73986E2DB4}" type="datetime1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478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561425"/>
            <a:ext cx="2215214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983230" y="561425"/>
            <a:ext cx="58293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0558516-7088-BB33-D6DC-15ED4C60CBA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1470" y="3067414"/>
            <a:ext cx="8812530" cy="3790586"/>
          </a:xfrm>
          <a:custGeom>
            <a:avLst/>
            <a:gdLst>
              <a:gd name="connsiteX0" fmla="*/ 603695 w 11750040"/>
              <a:gd name="connsiteY0" fmla="*/ 0 h 3790586"/>
              <a:gd name="connsiteX1" fmla="*/ 11750040 w 11750040"/>
              <a:gd name="connsiteY1" fmla="*/ 0 h 3790586"/>
              <a:gd name="connsiteX2" fmla="*/ 11750040 w 11750040"/>
              <a:gd name="connsiteY2" fmla="*/ 3790586 h 3790586"/>
              <a:gd name="connsiteX3" fmla="*/ 0 w 11750040"/>
              <a:gd name="connsiteY3" fmla="*/ 3790586 h 3790586"/>
              <a:gd name="connsiteX4" fmla="*/ 0 w 11750040"/>
              <a:gd name="connsiteY4" fmla="*/ 603695 h 3790586"/>
              <a:gd name="connsiteX5" fmla="*/ 603695 w 11750040"/>
              <a:gd name="connsiteY5" fmla="*/ 0 h 3790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50040" h="3790586">
                <a:moveTo>
                  <a:pt x="603695" y="0"/>
                </a:moveTo>
                <a:lnTo>
                  <a:pt x="11750040" y="0"/>
                </a:lnTo>
                <a:lnTo>
                  <a:pt x="11750040" y="3790586"/>
                </a:lnTo>
                <a:lnTo>
                  <a:pt x="0" y="3790586"/>
                </a:lnTo>
                <a:lnTo>
                  <a:pt x="0" y="603695"/>
                </a:lnTo>
                <a:cubicBezTo>
                  <a:pt x="0" y="270283"/>
                  <a:pt x="270283" y="0"/>
                  <a:pt x="603695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870" y="40460"/>
            <a:ext cx="2620736" cy="338328"/>
          </a:xfrm>
        </p:spPr>
        <p:txBody>
          <a:bodyPr/>
          <a:lstStyle/>
          <a:p>
            <a:fld id="{5E407E80-9270-4600-9E83-876C054EC0ED}" type="datetime1">
              <a:rPr lang="en-US" smtClean="0"/>
              <a:t>10/12/2025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57391" y="40460"/>
            <a:ext cx="2104054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24122" y="40460"/>
            <a:ext cx="321905" cy="338328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2039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26" y="603505"/>
            <a:ext cx="8366760" cy="9704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9C22D85-D675-737B-9F54-B9D7FC8191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1828800"/>
            <a:ext cx="5030774" cy="5029200"/>
          </a:xfrm>
          <a:custGeom>
            <a:avLst/>
            <a:gdLst>
              <a:gd name="connsiteX0" fmla="*/ 0 w 6707699"/>
              <a:gd name="connsiteY0" fmla="*/ 0 h 5029200"/>
              <a:gd name="connsiteX1" fmla="*/ 6129259 w 6707699"/>
              <a:gd name="connsiteY1" fmla="*/ 0 h 5029200"/>
              <a:gd name="connsiteX2" fmla="*/ 6707699 w 6707699"/>
              <a:gd name="connsiteY2" fmla="*/ 578440 h 5029200"/>
              <a:gd name="connsiteX3" fmla="*/ 6707699 w 6707699"/>
              <a:gd name="connsiteY3" fmla="*/ 5029200 h 5029200"/>
              <a:gd name="connsiteX4" fmla="*/ 0 w 6707699"/>
              <a:gd name="connsiteY4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7699" h="5029200">
                <a:moveTo>
                  <a:pt x="0" y="0"/>
                </a:moveTo>
                <a:lnTo>
                  <a:pt x="6129259" y="0"/>
                </a:lnTo>
                <a:cubicBezTo>
                  <a:pt x="6448723" y="0"/>
                  <a:pt x="6707699" y="258976"/>
                  <a:pt x="6707699" y="578440"/>
                </a:cubicBezTo>
                <a:lnTo>
                  <a:pt x="6707699" y="5029200"/>
                </a:lnTo>
                <a:lnTo>
                  <a:pt x="0" y="5029200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41976" y="1828800"/>
            <a:ext cx="3147110" cy="45037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41977" y="6492240"/>
            <a:ext cx="960120" cy="338328"/>
          </a:xfrm>
        </p:spPr>
        <p:txBody>
          <a:bodyPr/>
          <a:lstStyle/>
          <a:p>
            <a:fld id="{7A043757-40C8-48EB-A459-80D3B00F0BCB}" type="datetime1">
              <a:rPr lang="en-US" smtClean="0"/>
              <a:t>10/12/2025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02096" y="6492240"/>
            <a:ext cx="2166416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758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26" y="548639"/>
            <a:ext cx="3641598" cy="145389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C202BC3A-8633-9F03-1586-99447DA1CFF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2293496"/>
            <a:ext cx="3963924" cy="4564504"/>
          </a:xfrm>
          <a:custGeom>
            <a:avLst/>
            <a:gdLst>
              <a:gd name="connsiteX0" fmla="*/ 0 w 5285232"/>
              <a:gd name="connsiteY0" fmla="*/ 0 h 4564504"/>
              <a:gd name="connsiteX1" fmla="*/ 4706792 w 5285232"/>
              <a:gd name="connsiteY1" fmla="*/ 0 h 4564504"/>
              <a:gd name="connsiteX2" fmla="*/ 5285232 w 5285232"/>
              <a:gd name="connsiteY2" fmla="*/ 578440 h 4564504"/>
              <a:gd name="connsiteX3" fmla="*/ 5285232 w 5285232"/>
              <a:gd name="connsiteY3" fmla="*/ 4564504 h 4564504"/>
              <a:gd name="connsiteX4" fmla="*/ 0 w 5285232"/>
              <a:gd name="connsiteY4" fmla="*/ 4564504 h 456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5232" h="4564504">
                <a:moveTo>
                  <a:pt x="0" y="0"/>
                </a:moveTo>
                <a:lnTo>
                  <a:pt x="4706792" y="0"/>
                </a:lnTo>
                <a:cubicBezTo>
                  <a:pt x="5026256" y="0"/>
                  <a:pt x="5285232" y="258976"/>
                  <a:pt x="5285232" y="578440"/>
                </a:cubicBezTo>
                <a:lnTo>
                  <a:pt x="5285232" y="4564504"/>
                </a:lnTo>
                <a:lnTo>
                  <a:pt x="0" y="4564504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0" y="549276"/>
            <a:ext cx="4189444" cy="57832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0" y="6492240"/>
            <a:ext cx="1988820" cy="338328"/>
          </a:xfrm>
        </p:spPr>
        <p:txBody>
          <a:bodyPr/>
          <a:lstStyle/>
          <a:p>
            <a:fld id="{D0304CB2-AF95-4B6C-81FD-EF29E4F12940}" type="datetime1">
              <a:rPr lang="en-US" smtClean="0"/>
              <a:t>10/12/2025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23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1" y="3248040"/>
            <a:ext cx="3636978" cy="277176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0" y="2488750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040"/>
            <a:ext cx="3636980" cy="277390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861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27" y="550218"/>
            <a:ext cx="2870579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E211327B-3880-6494-1C8F-EEE1BF913B8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2293494"/>
            <a:ext cx="3132614" cy="4564506"/>
          </a:xfrm>
          <a:custGeom>
            <a:avLst/>
            <a:gdLst>
              <a:gd name="connsiteX0" fmla="*/ 0 w 4176819"/>
              <a:gd name="connsiteY0" fmla="*/ 0 h 4564506"/>
              <a:gd name="connsiteX1" fmla="*/ 3598379 w 4176819"/>
              <a:gd name="connsiteY1" fmla="*/ 0 h 4564506"/>
              <a:gd name="connsiteX2" fmla="*/ 4176819 w 4176819"/>
              <a:gd name="connsiteY2" fmla="*/ 578440 h 4564506"/>
              <a:gd name="connsiteX3" fmla="*/ 4176819 w 4176819"/>
              <a:gd name="connsiteY3" fmla="*/ 4564506 h 4564506"/>
              <a:gd name="connsiteX4" fmla="*/ 0 w 4176819"/>
              <a:gd name="connsiteY4" fmla="*/ 4564506 h 456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6819" h="4564506">
                <a:moveTo>
                  <a:pt x="0" y="0"/>
                </a:moveTo>
                <a:lnTo>
                  <a:pt x="3598379" y="0"/>
                </a:lnTo>
                <a:cubicBezTo>
                  <a:pt x="3917843" y="0"/>
                  <a:pt x="4176819" y="258976"/>
                  <a:pt x="4176819" y="578440"/>
                </a:cubicBezTo>
                <a:lnTo>
                  <a:pt x="4176819" y="4564506"/>
                </a:lnTo>
                <a:lnTo>
                  <a:pt x="0" y="4564506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40590" y="549275"/>
            <a:ext cx="4920854" cy="57881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36305" y="6492240"/>
            <a:ext cx="2132838" cy="338328"/>
          </a:xfrm>
        </p:spPr>
        <p:txBody>
          <a:bodyPr/>
          <a:lstStyle/>
          <a:p>
            <a:fld id="{FD636673-28CE-4CCE-80FB-7124C935A31A}" type="datetime1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545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EF0D11-5ED9-D2C8-48DF-CDDD85CEAC2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62E16-021E-429D-57AF-0AC1B2666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416" y="4809744"/>
            <a:ext cx="7008876" cy="1225296"/>
          </a:xfrm>
        </p:spPr>
        <p:txBody>
          <a:bodyPr anchor="t">
            <a:normAutofit/>
          </a:bodyPr>
          <a:lstStyle>
            <a:lvl1pPr algn="ctr">
              <a:lnSpc>
                <a:spcPct val="120000"/>
              </a:lnSpc>
              <a:defRPr sz="2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5285B4-939B-FC12-E19A-F30DFE493F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70332" y="603504"/>
            <a:ext cx="8401050" cy="4206240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78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53913C-4E7F-A6E2-8028-C03CFD32F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802264-EF96-4074-A671-AB5D99F5E332}" type="datetime1">
              <a:rPr lang="en-US" smtClean="0"/>
              <a:t>10/12/2025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225984-1615-5B69-4A65-E3A7E6508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A6A07C-51B6-897B-8C81-FBA62CFE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323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62E16-021E-429D-57AF-0AC1B2666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4873752"/>
            <a:ext cx="6329934" cy="149047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20000"/>
              </a:lnSpc>
              <a:defRPr lang="en-US" sz="2800" dirty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5285B4-939B-FC12-E19A-F30DFE493F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4622" y="420624"/>
            <a:ext cx="8325612" cy="433425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lnSpc>
                <a:spcPct val="90000"/>
              </a:lnSpc>
              <a:buNone/>
              <a:defRPr lang="en-US" sz="27800" dirty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53913C-4E7F-A6E2-8028-C03CFD32F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84F615-9106-410C-834A-3DBE51A81CC1}" type="datetime1">
              <a:rPr lang="en-US" smtClean="0"/>
              <a:t>10/12/2025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225984-1615-5B69-4A65-E3A7E6508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A6A07C-51B6-897B-8C81-FBA62CFE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067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EA1A10B-111C-8469-40F7-C3551BB027D0}"/>
              </a:ext>
            </a:extLst>
          </p:cNvPr>
          <p:cNvSpPr/>
          <p:nvPr/>
        </p:nvSpPr>
        <p:spPr>
          <a:xfrm>
            <a:off x="1" y="4783948"/>
            <a:ext cx="8821673" cy="2074052"/>
          </a:xfrm>
          <a:custGeom>
            <a:avLst/>
            <a:gdLst>
              <a:gd name="connsiteX0" fmla="*/ 0 w 11762231"/>
              <a:gd name="connsiteY0" fmla="*/ 0 h 2074052"/>
              <a:gd name="connsiteX1" fmla="*/ 112775 w 11762231"/>
              <a:gd name="connsiteY1" fmla="*/ 0 h 2074052"/>
              <a:gd name="connsiteX2" fmla="*/ 11102489 w 11762231"/>
              <a:gd name="connsiteY2" fmla="*/ 0 h 2074052"/>
              <a:gd name="connsiteX3" fmla="*/ 11437005 w 11762231"/>
              <a:gd name="connsiteY3" fmla="*/ 0 h 2074052"/>
              <a:gd name="connsiteX4" fmla="*/ 11762231 w 11762231"/>
              <a:gd name="connsiteY4" fmla="*/ 325226 h 2074052"/>
              <a:gd name="connsiteX5" fmla="*/ 11762231 w 11762231"/>
              <a:gd name="connsiteY5" fmla="*/ 2074052 h 2074052"/>
              <a:gd name="connsiteX6" fmla="*/ 11427715 w 11762231"/>
              <a:gd name="connsiteY6" fmla="*/ 2074052 h 2074052"/>
              <a:gd name="connsiteX7" fmla="*/ 112775 w 11762231"/>
              <a:gd name="connsiteY7" fmla="*/ 2074052 h 2074052"/>
              <a:gd name="connsiteX8" fmla="*/ 0 w 11762231"/>
              <a:gd name="connsiteY8" fmla="*/ 2074052 h 207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62231" h="2074052">
                <a:moveTo>
                  <a:pt x="0" y="0"/>
                </a:moveTo>
                <a:lnTo>
                  <a:pt x="112775" y="0"/>
                </a:lnTo>
                <a:lnTo>
                  <a:pt x="11102489" y="0"/>
                </a:lnTo>
                <a:lnTo>
                  <a:pt x="11437005" y="0"/>
                </a:lnTo>
                <a:cubicBezTo>
                  <a:pt x="11616622" y="0"/>
                  <a:pt x="11762231" y="145609"/>
                  <a:pt x="11762231" y="325226"/>
                </a:cubicBezTo>
                <a:lnTo>
                  <a:pt x="11762231" y="2074052"/>
                </a:lnTo>
                <a:lnTo>
                  <a:pt x="11427715" y="2074052"/>
                </a:lnTo>
                <a:lnTo>
                  <a:pt x="112775" y="2074052"/>
                </a:lnTo>
                <a:lnTo>
                  <a:pt x="0" y="2074052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62E16-021E-429D-57AF-0AC1B2666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4873752"/>
            <a:ext cx="6329934" cy="159105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 lang="en-US" sz="2800" dirty="0">
                <a:latin typeface="+mn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5285B4-939B-FC12-E19A-F30DFE493F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4622" y="420624"/>
            <a:ext cx="8325612" cy="433425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lnSpc>
                <a:spcPct val="90000"/>
              </a:lnSpc>
              <a:buNone/>
              <a:defRPr lang="en-US" sz="27800" dirty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53913C-4E7F-A6E2-8028-C03CFD32F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5A920F-C91E-4FD9-A8A8-AC96444816EA}" type="datetime1">
              <a:rPr lang="en-US" smtClean="0"/>
              <a:t>10/12/2025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225984-1615-5B69-4A65-E3A7E6508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23076" y="6492240"/>
            <a:ext cx="1995678" cy="33832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A6A07C-51B6-897B-8C81-FBA62CFE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7334" y="6492240"/>
            <a:ext cx="342900" cy="33832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379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-1133856"/>
            <a:ext cx="798957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91DA-BC67-4FFF-80B3-6A83720BA580}" type="datetime1">
              <a:rPr lang="en-US" smtClean="0"/>
              <a:t>10/12/2025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2326" y="987552"/>
            <a:ext cx="7612380" cy="4846320"/>
          </a:xfrm>
        </p:spPr>
        <p:txBody>
          <a:bodyPr anchor="ctr">
            <a:normAutofit/>
          </a:bodyPr>
          <a:lstStyle>
            <a:lvl1pPr marL="0" indent="0">
              <a:lnSpc>
                <a:spcPct val="110000"/>
              </a:lnSpc>
              <a:buNone/>
              <a:defRPr sz="4400" b="0" cap="all" baseline="0">
                <a:solidFill>
                  <a:schemeClr val="accent1"/>
                </a:solidFill>
              </a:defRPr>
            </a:lvl1pPr>
            <a:lvl2pPr marL="228600" indent="0">
              <a:lnSpc>
                <a:spcPct val="110000"/>
              </a:lnSpc>
              <a:buNone/>
              <a:defRPr sz="4000" b="0" cap="all" baseline="0">
                <a:solidFill>
                  <a:schemeClr val="accent1"/>
                </a:solidFill>
              </a:defRPr>
            </a:lvl2pPr>
            <a:lvl3pPr marL="457200" indent="0">
              <a:lnSpc>
                <a:spcPct val="110000"/>
              </a:lnSpc>
              <a:buNone/>
              <a:defRPr sz="3600" b="0" cap="all" baseline="0">
                <a:solidFill>
                  <a:schemeClr val="accent1"/>
                </a:solidFill>
              </a:defRPr>
            </a:lvl3pPr>
            <a:lvl4pPr marL="685800" indent="0">
              <a:lnSpc>
                <a:spcPct val="110000"/>
              </a:lnSpc>
              <a:buNone/>
              <a:defRPr sz="3200" b="0" cap="all" baseline="0">
                <a:solidFill>
                  <a:schemeClr val="accent1"/>
                </a:solidFill>
              </a:defRPr>
            </a:lvl4pPr>
            <a:lvl5pPr marL="914400" indent="0">
              <a:lnSpc>
                <a:spcPct val="110000"/>
              </a:lnSpc>
              <a:buNone/>
              <a:defRPr sz="2800" b="0"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33407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-1133856"/>
            <a:ext cx="798957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5565DD7-EB64-4BFE-B850-4043488A7CD8}" type="datetime1">
              <a:rPr lang="en-US" smtClean="0"/>
              <a:t>10/12/2025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2326" y="630936"/>
            <a:ext cx="6336792" cy="5605272"/>
          </a:xfrm>
        </p:spPr>
        <p:txBody>
          <a:bodyPr anchor="ctr">
            <a:normAutofit/>
          </a:bodyPr>
          <a:lstStyle>
            <a:lvl1pPr marL="0" indent="0">
              <a:lnSpc>
                <a:spcPct val="110000"/>
              </a:lnSpc>
              <a:buNone/>
              <a:defRPr sz="5400" b="0" cap="none" baseline="0">
                <a:solidFill>
                  <a:schemeClr val="accent1"/>
                </a:solidFill>
              </a:defRPr>
            </a:lvl1pPr>
            <a:lvl2pPr marL="228600" indent="0">
              <a:lnSpc>
                <a:spcPct val="110000"/>
              </a:lnSpc>
              <a:buNone/>
              <a:defRPr sz="4800" b="0" cap="none" baseline="0">
                <a:solidFill>
                  <a:schemeClr val="accent1"/>
                </a:solidFill>
              </a:defRPr>
            </a:lvl2pPr>
            <a:lvl3pPr marL="457200" indent="0">
              <a:lnSpc>
                <a:spcPct val="110000"/>
              </a:lnSpc>
              <a:buNone/>
              <a:defRPr sz="4400" b="0" cap="none" baseline="0">
                <a:solidFill>
                  <a:schemeClr val="accent1"/>
                </a:solidFill>
              </a:defRPr>
            </a:lvl3pPr>
            <a:lvl4pPr marL="685800" indent="0">
              <a:lnSpc>
                <a:spcPct val="110000"/>
              </a:lnSpc>
              <a:buNone/>
              <a:defRPr sz="4000" b="0" cap="none" baseline="0">
                <a:solidFill>
                  <a:schemeClr val="accent1"/>
                </a:solidFill>
              </a:defRPr>
            </a:lvl4pPr>
            <a:lvl5pPr marL="914400" indent="0">
              <a:lnSpc>
                <a:spcPct val="110000"/>
              </a:lnSpc>
              <a:buNone/>
              <a:defRPr sz="3600" b="0" cap="none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38508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60B29AE-EBEF-71CC-AE38-3B2CD14FCA19}"/>
              </a:ext>
            </a:extLst>
          </p:cNvPr>
          <p:cNvSpPr/>
          <p:nvPr/>
        </p:nvSpPr>
        <p:spPr>
          <a:xfrm rot="5400000" flipV="1">
            <a:off x="-2724944" y="2724945"/>
            <a:ext cx="6399213" cy="949324"/>
          </a:xfrm>
          <a:custGeom>
            <a:avLst/>
            <a:gdLst>
              <a:gd name="connsiteX0" fmla="*/ 0 w 6399213"/>
              <a:gd name="connsiteY0" fmla="*/ 0 h 1265765"/>
              <a:gd name="connsiteX1" fmla="*/ 0 w 6399213"/>
              <a:gd name="connsiteY1" fmla="*/ 1265765 h 1265765"/>
              <a:gd name="connsiteX2" fmla="*/ 5982881 w 6399213"/>
              <a:gd name="connsiteY2" fmla="*/ 1265765 h 1265765"/>
              <a:gd name="connsiteX3" fmla="*/ 6399213 w 6399213"/>
              <a:gd name="connsiteY3" fmla="*/ 849433 h 1265765"/>
              <a:gd name="connsiteX4" fmla="*/ 6399213 w 6399213"/>
              <a:gd name="connsiteY4" fmla="*/ 0 h 126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9213" h="1265765">
                <a:moveTo>
                  <a:pt x="0" y="0"/>
                </a:moveTo>
                <a:lnTo>
                  <a:pt x="0" y="1265765"/>
                </a:lnTo>
                <a:lnTo>
                  <a:pt x="5982881" y="1265765"/>
                </a:lnTo>
                <a:cubicBezTo>
                  <a:pt x="6212815" y="1265765"/>
                  <a:pt x="6399213" y="1079367"/>
                  <a:pt x="6399213" y="849433"/>
                </a:cubicBezTo>
                <a:lnTo>
                  <a:pt x="6399213" y="0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-1133856"/>
            <a:ext cx="798957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2C979-2DBB-4FF5-B773-BBC906FD5969}" type="datetime1">
              <a:rPr lang="en-US" smtClean="0"/>
              <a:t>10/12/2025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48663" y="877824"/>
            <a:ext cx="6035040" cy="5065776"/>
          </a:xfrm>
        </p:spPr>
        <p:txBody>
          <a:bodyPr anchor="ctr">
            <a:normAutofit/>
          </a:bodyPr>
          <a:lstStyle>
            <a:lvl1pPr marL="0" indent="0">
              <a:lnSpc>
                <a:spcPct val="110000"/>
              </a:lnSpc>
              <a:buNone/>
              <a:defRPr sz="5400" b="0"/>
            </a:lvl1pPr>
            <a:lvl2pPr marL="228600" indent="0">
              <a:lnSpc>
                <a:spcPct val="110000"/>
              </a:lnSpc>
              <a:buNone/>
              <a:defRPr sz="4800" b="0"/>
            </a:lvl2pPr>
            <a:lvl3pPr marL="457200" indent="0">
              <a:lnSpc>
                <a:spcPct val="110000"/>
              </a:lnSpc>
              <a:buNone/>
              <a:defRPr sz="4400" b="0"/>
            </a:lvl3pPr>
            <a:lvl4pPr marL="685800" indent="0">
              <a:lnSpc>
                <a:spcPct val="110000"/>
              </a:lnSpc>
              <a:buNone/>
              <a:defRPr sz="4000" b="0"/>
            </a:lvl4pPr>
            <a:lvl5pPr marL="914400" indent="0">
              <a:lnSpc>
                <a:spcPct val="110000"/>
              </a:lnSpc>
              <a:buNone/>
              <a:defRPr sz="3600" b="0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26075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EC059F-651D-D540-DF60-D6361D9C716B}"/>
              </a:ext>
            </a:extLst>
          </p:cNvPr>
          <p:cNvSpPr/>
          <p:nvPr/>
        </p:nvSpPr>
        <p:spPr>
          <a:xfrm flipV="1">
            <a:off x="1" y="6099048"/>
            <a:ext cx="7865333" cy="758952"/>
          </a:xfrm>
          <a:custGeom>
            <a:avLst/>
            <a:gdLst>
              <a:gd name="connsiteX0" fmla="*/ 0 w 10487111"/>
              <a:gd name="connsiteY0" fmla="*/ 758952 h 758952"/>
              <a:gd name="connsiteX1" fmla="*/ 10070779 w 10487111"/>
              <a:gd name="connsiteY1" fmla="*/ 758952 h 758952"/>
              <a:gd name="connsiteX2" fmla="*/ 10487111 w 10487111"/>
              <a:gd name="connsiteY2" fmla="*/ 342620 h 758952"/>
              <a:gd name="connsiteX3" fmla="*/ 10487111 w 10487111"/>
              <a:gd name="connsiteY3" fmla="*/ 0 h 758952"/>
              <a:gd name="connsiteX4" fmla="*/ 0 w 10487111"/>
              <a:gd name="connsiteY4" fmla="*/ 0 h 758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7111" h="758952">
                <a:moveTo>
                  <a:pt x="0" y="758952"/>
                </a:moveTo>
                <a:lnTo>
                  <a:pt x="10070779" y="758952"/>
                </a:lnTo>
                <a:cubicBezTo>
                  <a:pt x="10300713" y="758952"/>
                  <a:pt x="10487111" y="572554"/>
                  <a:pt x="10487111" y="342620"/>
                </a:cubicBezTo>
                <a:lnTo>
                  <a:pt x="1048711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-1133856"/>
            <a:ext cx="798957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84F2-69E3-42EA-A769-C3221255F524}" type="datetime1">
              <a:rPr lang="en-US" smtClean="0"/>
              <a:t>10/12/2025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1234" y="6492240"/>
            <a:ext cx="1995678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65492" y="6492240"/>
            <a:ext cx="342900" cy="338328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2326" y="1596767"/>
            <a:ext cx="7386066" cy="3767328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6000" b="0">
                <a:solidFill>
                  <a:schemeClr val="accent1"/>
                </a:solidFill>
              </a:defRPr>
            </a:lvl1pPr>
            <a:lvl2pPr marL="228600" indent="0">
              <a:lnSpc>
                <a:spcPct val="110000"/>
              </a:lnSpc>
              <a:buNone/>
              <a:defRPr sz="5400" b="0">
                <a:solidFill>
                  <a:schemeClr val="accent1"/>
                </a:solidFill>
              </a:defRPr>
            </a:lvl2pPr>
            <a:lvl3pPr marL="457200" indent="0">
              <a:lnSpc>
                <a:spcPct val="110000"/>
              </a:lnSpc>
              <a:buNone/>
              <a:defRPr sz="4800" b="0">
                <a:solidFill>
                  <a:schemeClr val="accent1"/>
                </a:solidFill>
              </a:defRPr>
            </a:lvl3pPr>
            <a:lvl4pPr marL="685800" indent="0">
              <a:lnSpc>
                <a:spcPct val="110000"/>
              </a:lnSpc>
              <a:buNone/>
              <a:defRPr sz="4400" b="0">
                <a:solidFill>
                  <a:schemeClr val="accent1"/>
                </a:solidFill>
              </a:defRPr>
            </a:lvl4pPr>
            <a:lvl5pPr marL="914400" indent="0">
              <a:lnSpc>
                <a:spcPct val="110000"/>
              </a:lnSpc>
              <a:buNone/>
              <a:defRPr sz="40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96242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B7014-5970-11E5-11F0-6B90228368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3866" y="5376672"/>
            <a:ext cx="6809994" cy="466344"/>
          </a:xfrm>
        </p:spPr>
        <p:txBody>
          <a:bodyPr anchor="t">
            <a:normAutofit/>
          </a:bodyPr>
          <a:lstStyle>
            <a:lvl1pPr>
              <a:lnSpc>
                <a:spcPct val="120000"/>
              </a:lnSpc>
              <a:defRPr sz="2200"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50CCE4-9136-9EA6-8630-92DA75F38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21600-2F49-4BDF-9F00-79A81477383F}" type="datetime1">
              <a:rPr lang="en-US" smtClean="0"/>
              <a:t>10/12/2025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6F519-3A11-8ACC-F11B-0C5B8388C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77173-46BB-8B19-DE87-86D46A98F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EF4BD9-B936-0E90-F933-A03D5E18556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24712" y="1527048"/>
            <a:ext cx="6899148" cy="2871216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10000"/>
              </a:lnSpc>
              <a:spcBef>
                <a:spcPts val="0"/>
              </a:spcBef>
              <a:buNone/>
              <a:defRPr sz="4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</p:spTree>
    <p:extLst>
      <p:ext uri="{BB962C8B-B14F-4D97-AF65-F5344CB8AC3E}">
        <p14:creationId xmlns:p14="http://schemas.microsoft.com/office/powerpoint/2010/main" val="23557090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AF1DAFD-6C43-776A-EDEF-047653131661}"/>
              </a:ext>
            </a:extLst>
          </p:cNvPr>
          <p:cNvSpPr/>
          <p:nvPr/>
        </p:nvSpPr>
        <p:spPr>
          <a:xfrm flipV="1">
            <a:off x="0" y="823828"/>
            <a:ext cx="8539206" cy="6034172"/>
          </a:xfrm>
          <a:custGeom>
            <a:avLst/>
            <a:gdLst>
              <a:gd name="connsiteX0" fmla="*/ 0 w 11385608"/>
              <a:gd name="connsiteY0" fmla="*/ 6034172 h 6034172"/>
              <a:gd name="connsiteX1" fmla="*/ 10969276 w 11385608"/>
              <a:gd name="connsiteY1" fmla="*/ 6034172 h 6034172"/>
              <a:gd name="connsiteX2" fmla="*/ 11385608 w 11385608"/>
              <a:gd name="connsiteY2" fmla="*/ 5617840 h 6034172"/>
              <a:gd name="connsiteX3" fmla="*/ 11385608 w 11385608"/>
              <a:gd name="connsiteY3" fmla="*/ 0 h 6034172"/>
              <a:gd name="connsiteX4" fmla="*/ 0 w 11385608"/>
              <a:gd name="connsiteY4" fmla="*/ 0 h 6034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85608" h="6034172">
                <a:moveTo>
                  <a:pt x="0" y="6034172"/>
                </a:moveTo>
                <a:lnTo>
                  <a:pt x="10969276" y="6034172"/>
                </a:lnTo>
                <a:cubicBezTo>
                  <a:pt x="11199210" y="6034172"/>
                  <a:pt x="11385608" y="5847774"/>
                  <a:pt x="11385608" y="5617840"/>
                </a:cubicBezTo>
                <a:lnTo>
                  <a:pt x="1138560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7B7014-5970-11E5-11F0-6B90228368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196" y="5148072"/>
            <a:ext cx="6275070" cy="118872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1"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50CCE4-9136-9EA6-8630-92DA75F38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23558-A89A-4F39-900D-C4A4FDA1B2E7}" type="datetime1">
              <a:rPr lang="en-US" smtClean="0"/>
              <a:t>10/12/2025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6F519-3A11-8ACC-F11B-0C5B8388C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01384" y="6492240"/>
            <a:ext cx="1995678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77173-46BB-8B19-DE87-86D46A98F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5642" y="6492240"/>
            <a:ext cx="342900" cy="338328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EF4BD9-B936-0E90-F933-A03D5E18556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2326" y="1783080"/>
            <a:ext cx="6377940" cy="3209544"/>
          </a:xfrm>
        </p:spPr>
        <p:txBody>
          <a:bodyPr anchor="t">
            <a:normAutofit/>
          </a:bodyPr>
          <a:lstStyle>
            <a:lvl1pPr marL="137160" indent="-137160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</p:spTree>
    <p:extLst>
      <p:ext uri="{BB962C8B-B14F-4D97-AF65-F5344CB8AC3E}">
        <p14:creationId xmlns:p14="http://schemas.microsoft.com/office/powerpoint/2010/main" val="393033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21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25BDAC2-53C5-6F8B-7446-54D1152EB91B}"/>
              </a:ext>
            </a:extLst>
          </p:cNvPr>
          <p:cNvSpPr/>
          <p:nvPr/>
        </p:nvSpPr>
        <p:spPr>
          <a:xfrm>
            <a:off x="0" y="0"/>
            <a:ext cx="8539206" cy="5084064"/>
          </a:xfrm>
          <a:custGeom>
            <a:avLst/>
            <a:gdLst>
              <a:gd name="connsiteX0" fmla="*/ 0 w 11385608"/>
              <a:gd name="connsiteY0" fmla="*/ 0 h 5084064"/>
              <a:gd name="connsiteX1" fmla="*/ 11385608 w 11385608"/>
              <a:gd name="connsiteY1" fmla="*/ 0 h 5084064"/>
              <a:gd name="connsiteX2" fmla="*/ 11385608 w 11385608"/>
              <a:gd name="connsiteY2" fmla="*/ 4562110 h 5084064"/>
              <a:gd name="connsiteX3" fmla="*/ 10863655 w 11385608"/>
              <a:gd name="connsiteY3" fmla="*/ 5084064 h 5084064"/>
              <a:gd name="connsiteX4" fmla="*/ 0 w 11385608"/>
              <a:gd name="connsiteY4" fmla="*/ 5084064 h 508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85608" h="5084064">
                <a:moveTo>
                  <a:pt x="0" y="0"/>
                </a:moveTo>
                <a:lnTo>
                  <a:pt x="11385608" y="0"/>
                </a:lnTo>
                <a:lnTo>
                  <a:pt x="11385608" y="4562110"/>
                </a:lnTo>
                <a:cubicBezTo>
                  <a:pt x="11385608" y="4850377"/>
                  <a:pt x="11151922" y="5084064"/>
                  <a:pt x="10863655" y="5084064"/>
                </a:cubicBezTo>
                <a:lnTo>
                  <a:pt x="0" y="5084064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7B7014-5970-11E5-11F0-6B90228368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196" y="5449824"/>
            <a:ext cx="7159752" cy="905256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1"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50CCE4-9136-9EA6-8630-92DA75F38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020B-CB60-4281-A570-6300974B7A2E}" type="datetime1">
              <a:rPr lang="en-US" smtClean="0"/>
              <a:t>10/12/2025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6F519-3A11-8ACC-F11B-0C5B8388C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01384" y="6492240"/>
            <a:ext cx="1995678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77173-46BB-8B19-DE87-86D46A98F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5642" y="6492240"/>
            <a:ext cx="342900" cy="338328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EF4BD9-B936-0E90-F933-A03D5E18556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2326" y="530352"/>
            <a:ext cx="7262622" cy="3950208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10000"/>
              </a:lnSpc>
              <a:spcBef>
                <a:spcPts val="0"/>
              </a:spcBef>
              <a:buNone/>
              <a:defRPr sz="4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</p:spTree>
    <p:extLst>
      <p:ext uri="{BB962C8B-B14F-4D97-AF65-F5344CB8AC3E}">
        <p14:creationId xmlns:p14="http://schemas.microsoft.com/office/powerpoint/2010/main" val="30049354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B7014-5970-11E5-11F0-6B90228368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338" y="4965192"/>
            <a:ext cx="6254496" cy="128930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0"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EF4BD9-B936-0E90-F933-A03D5E18556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2326" y="1033272"/>
            <a:ext cx="6350508" cy="3931920"/>
          </a:xfrm>
        </p:spPr>
        <p:txBody>
          <a:bodyPr anchor="b">
            <a:normAutofit/>
          </a:bodyPr>
          <a:lstStyle>
            <a:lvl1pPr marL="137160" indent="-137160">
              <a:lnSpc>
                <a:spcPct val="110000"/>
              </a:lnSpc>
              <a:spcBef>
                <a:spcPts val="0"/>
              </a:spcBef>
              <a:buNone/>
              <a:defRPr sz="4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554EA42-18F1-82AE-02C3-B2B2A57AD7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55215D8-97AA-4B85-B7A0-A02F39368DA3}" type="datetime1">
              <a:rPr lang="en-US" smtClean="0"/>
              <a:t>10/12/2025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8AE5996-C1E5-AFF0-1C20-EFDC8711799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A8ACF18-7D60-FEE3-1B8D-6E5F51611A8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666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26" y="294248"/>
            <a:ext cx="8373619" cy="9584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8C515B-8D5A-0268-9044-7B2013C87E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325" y="2020825"/>
            <a:ext cx="3909156" cy="428472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3C7061A-8ED7-8B72-BD2B-2DF67F8C7A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6217" y="2020823"/>
            <a:ext cx="3909156" cy="428472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CE14-1FF6-4074-BE8F-BABA3B0759C8}" type="datetime1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910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26" y="276166"/>
            <a:ext cx="8373618" cy="9765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325" y="1380744"/>
            <a:ext cx="390906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211279F-0D05-3637-19CD-29468F4DD2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660" y="2021134"/>
            <a:ext cx="3908822" cy="43431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86884" y="1380744"/>
            <a:ext cx="390906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1B170DE-636A-B1A9-2EAB-C426DBFB3E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6312" y="2020888"/>
            <a:ext cx="3910013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1389-0C57-4856-A530-D0CC79ABF97F}" type="datetime1">
              <a:rPr lang="en-US" smtClean="0"/>
              <a:t>10/12/2025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4506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3EFD-DF71-4A7D-9C47-1BBDB138B295}" type="datetime1">
              <a:rPr lang="en-US" smtClean="0"/>
              <a:t>10/12/2025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957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E319-9B1C-4A02-A60F-55C05B841F00}" type="datetime1">
              <a:rPr lang="en-US" smtClean="0"/>
              <a:t>10/12/2025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083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26" y="553617"/>
            <a:ext cx="2696726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2327" y="2311122"/>
            <a:ext cx="2482206" cy="3993263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2747" y="553616"/>
            <a:ext cx="4850056" cy="575256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F397E-666B-470F-A253-6BE6BC97EEBE}" type="datetime1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984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26" y="557785"/>
            <a:ext cx="2785497" cy="2212313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2325" y="2826137"/>
            <a:ext cx="248259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FA23F0E6-EDAF-3A7F-5EC8-F911E9AE48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77132" y="0"/>
            <a:ext cx="5766868" cy="6399152"/>
          </a:xfrm>
          <a:custGeom>
            <a:avLst/>
            <a:gdLst>
              <a:gd name="connsiteX0" fmla="*/ 0 w 7689157"/>
              <a:gd name="connsiteY0" fmla="*/ 0 h 6399152"/>
              <a:gd name="connsiteX1" fmla="*/ 7689157 w 7689157"/>
              <a:gd name="connsiteY1" fmla="*/ 0 h 6399152"/>
              <a:gd name="connsiteX2" fmla="*/ 7689157 w 7689157"/>
              <a:gd name="connsiteY2" fmla="*/ 6399152 h 6399152"/>
              <a:gd name="connsiteX3" fmla="*/ 578440 w 7689157"/>
              <a:gd name="connsiteY3" fmla="*/ 6399152 h 6399152"/>
              <a:gd name="connsiteX4" fmla="*/ 0 w 7689157"/>
              <a:gd name="connsiteY4" fmla="*/ 582071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9157" h="6399152">
                <a:moveTo>
                  <a:pt x="0" y="0"/>
                </a:moveTo>
                <a:lnTo>
                  <a:pt x="7689157" y="0"/>
                </a:lnTo>
                <a:lnTo>
                  <a:pt x="7689157" y="6399152"/>
                </a:lnTo>
                <a:lnTo>
                  <a:pt x="578440" y="6399152"/>
                </a:lnTo>
                <a:cubicBezTo>
                  <a:pt x="258976" y="6399152"/>
                  <a:pt x="0" y="6140176"/>
                  <a:pt x="0" y="5820712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249CC-ABEB-43E4-956A-E3EA25785381}" type="datetime1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587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26" y="429768"/>
            <a:ext cx="8167781" cy="1627632"/>
          </a:xfrm>
        </p:spPr>
        <p:txBody>
          <a:bodyPr anchor="t">
            <a:normAutofit/>
          </a:bodyPr>
          <a:lstStyle>
            <a:lvl1pPr>
              <a:defRPr sz="6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2326" y="3264408"/>
            <a:ext cx="8167781" cy="2834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E689B-95F7-4D9F-8FA3-5EAD5F062125}" type="datetime1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21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26" y="1627318"/>
            <a:ext cx="6323076" cy="1842020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22326" y="3622673"/>
            <a:ext cx="6323076" cy="1828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EC20F-E1D8-4943-B054-6F2B6C10D630}" type="datetime1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04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33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52881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90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5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2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3112"/>
            <a:ext cx="3001938" cy="1613085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2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3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39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38.xml"/><Relationship Id="rId34" Type="http://schemas.openxmlformats.org/officeDocument/2006/relationships/slideLayout" Target="../slideLayouts/slideLayout51.xml"/><Relationship Id="rId42" Type="http://schemas.openxmlformats.org/officeDocument/2006/relationships/slideLayout" Target="../slideLayouts/slideLayout59.xml"/><Relationship Id="rId47" Type="http://schemas.openxmlformats.org/officeDocument/2006/relationships/slideLayout" Target="../slideLayouts/slideLayout64.xml"/><Relationship Id="rId50" Type="http://schemas.openxmlformats.org/officeDocument/2006/relationships/slideLayout" Target="../slideLayouts/slideLayout67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32" Type="http://schemas.openxmlformats.org/officeDocument/2006/relationships/slideLayout" Target="../slideLayouts/slideLayout49.xml"/><Relationship Id="rId37" Type="http://schemas.openxmlformats.org/officeDocument/2006/relationships/slideLayout" Target="../slideLayouts/slideLayout54.xml"/><Relationship Id="rId40" Type="http://schemas.openxmlformats.org/officeDocument/2006/relationships/slideLayout" Target="../slideLayouts/slideLayout57.xml"/><Relationship Id="rId45" Type="http://schemas.openxmlformats.org/officeDocument/2006/relationships/slideLayout" Target="../slideLayouts/slideLayout62.xml"/><Relationship Id="rId53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31" Type="http://schemas.openxmlformats.org/officeDocument/2006/relationships/slideLayout" Target="../slideLayouts/slideLayout48.xml"/><Relationship Id="rId44" Type="http://schemas.openxmlformats.org/officeDocument/2006/relationships/slideLayout" Target="../slideLayouts/slideLayout61.xml"/><Relationship Id="rId52" Type="http://schemas.openxmlformats.org/officeDocument/2006/relationships/slideLayout" Target="../slideLayouts/slideLayout69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Relationship Id="rId30" Type="http://schemas.openxmlformats.org/officeDocument/2006/relationships/slideLayout" Target="../slideLayouts/slideLayout47.xml"/><Relationship Id="rId35" Type="http://schemas.openxmlformats.org/officeDocument/2006/relationships/slideLayout" Target="../slideLayouts/slideLayout52.xml"/><Relationship Id="rId43" Type="http://schemas.openxmlformats.org/officeDocument/2006/relationships/slideLayout" Target="../slideLayouts/slideLayout60.xml"/><Relationship Id="rId48" Type="http://schemas.openxmlformats.org/officeDocument/2006/relationships/slideLayout" Target="../slideLayouts/slideLayout65.xml"/><Relationship Id="rId8" Type="http://schemas.openxmlformats.org/officeDocument/2006/relationships/slideLayout" Target="../slideLayouts/slideLayout25.xml"/><Relationship Id="rId51" Type="http://schemas.openxmlformats.org/officeDocument/2006/relationships/slideLayout" Target="../slideLayouts/slideLayout68.xml"/><Relationship Id="rId3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33" Type="http://schemas.openxmlformats.org/officeDocument/2006/relationships/slideLayout" Target="../slideLayouts/slideLayout50.xml"/><Relationship Id="rId38" Type="http://schemas.openxmlformats.org/officeDocument/2006/relationships/slideLayout" Target="../slideLayouts/slideLayout55.xml"/><Relationship Id="rId4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37.xml"/><Relationship Id="rId41" Type="http://schemas.openxmlformats.org/officeDocument/2006/relationships/slideLayout" Target="../slideLayouts/slideLayout58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5.xml"/><Relationship Id="rId36" Type="http://schemas.openxmlformats.org/officeDocument/2006/relationships/slideLayout" Target="../slideLayouts/slideLayout53.xml"/><Relationship Id="rId4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5"/>
            <p:cNvSpPr/>
            <p:nvPr/>
          </p:nvSpPr>
          <p:spPr bwMode="gray">
            <a:xfrm>
              <a:off x="485023" y="1856958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1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1"/>
            <a:ext cx="6345260" cy="353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60111" y="6377097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94EBEC99-BF0C-402D-B97E-F8E1AF59CFF3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2" y="6373195"/>
            <a:ext cx="3859795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83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26" y="283464"/>
            <a:ext cx="7989570" cy="969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326" y="1380744"/>
            <a:ext cx="7989570" cy="4901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2326" y="6492240"/>
            <a:ext cx="2132838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F7F99000-8DC5-4FAA-962C-D38BB4F2BF7D}" type="datetime1">
              <a:rPr lang="en-US" smtClean="0"/>
              <a:t>10/12/2025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72834" y="6492240"/>
            <a:ext cx="1995678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092" y="6492240"/>
            <a:ext cx="342900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85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  <p:sldLayoutId id="2147483881" r:id="rId15"/>
    <p:sldLayoutId id="2147483882" r:id="rId16"/>
    <p:sldLayoutId id="2147483883" r:id="rId17"/>
    <p:sldLayoutId id="2147483884" r:id="rId18"/>
    <p:sldLayoutId id="2147483885" r:id="rId19"/>
    <p:sldLayoutId id="2147483886" r:id="rId20"/>
    <p:sldLayoutId id="2147483887" r:id="rId21"/>
    <p:sldLayoutId id="2147483888" r:id="rId22"/>
    <p:sldLayoutId id="2147483889" r:id="rId23"/>
    <p:sldLayoutId id="2147483890" r:id="rId24"/>
    <p:sldLayoutId id="2147483891" r:id="rId25"/>
    <p:sldLayoutId id="2147483892" r:id="rId26"/>
    <p:sldLayoutId id="2147483893" r:id="rId27"/>
    <p:sldLayoutId id="2147483894" r:id="rId28"/>
    <p:sldLayoutId id="2147483895" r:id="rId29"/>
    <p:sldLayoutId id="2147483896" r:id="rId30"/>
    <p:sldLayoutId id="2147483897" r:id="rId31"/>
    <p:sldLayoutId id="2147483898" r:id="rId32"/>
    <p:sldLayoutId id="2147483899" r:id="rId33"/>
    <p:sldLayoutId id="2147483900" r:id="rId34"/>
    <p:sldLayoutId id="2147483901" r:id="rId35"/>
    <p:sldLayoutId id="2147483902" r:id="rId36"/>
    <p:sldLayoutId id="2147483903" r:id="rId37"/>
    <p:sldLayoutId id="2147483904" r:id="rId38"/>
    <p:sldLayoutId id="2147483905" r:id="rId39"/>
    <p:sldLayoutId id="2147483906" r:id="rId40"/>
    <p:sldLayoutId id="2147483907" r:id="rId41"/>
    <p:sldLayoutId id="2147483908" r:id="rId42"/>
    <p:sldLayoutId id="2147483909" r:id="rId43"/>
    <p:sldLayoutId id="2147483910" r:id="rId44"/>
    <p:sldLayoutId id="2147483911" r:id="rId45"/>
    <p:sldLayoutId id="2147483912" r:id="rId46"/>
    <p:sldLayoutId id="2147483913" r:id="rId47"/>
    <p:sldLayoutId id="2147483914" r:id="rId48"/>
    <p:sldLayoutId id="2147483915" r:id="rId49"/>
    <p:sldLayoutId id="2147483916" r:id="rId50"/>
    <p:sldLayoutId id="2147483917" r:id="rId51"/>
    <p:sldLayoutId id="2147483918" r:id="rId5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FC8CFA-2F49-5CDA-8EED-B0A78DE5599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683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3B758-5D55-95FA-0D51-E5E9A4812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490" y="2514600"/>
            <a:ext cx="5330952" cy="3739896"/>
          </a:xfrm>
        </p:spPr>
        <p:txBody>
          <a:bodyPr anchor="t">
            <a:normAutofit/>
          </a:bodyPr>
          <a:lstStyle/>
          <a:p>
            <a:r>
              <a:rPr lang="en-US" dirty="0"/>
              <a:t>Patience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26D0978B-2FCD-7687-D5C5-6B8A7AD4E4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240594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A9FEFA6-BC1E-DB5C-8017-7110FE23D8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111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93276-2C79-9591-7658-5A7F5507C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26" y="411480"/>
            <a:ext cx="8284464" cy="1828800"/>
          </a:xfrm>
        </p:spPr>
        <p:txBody>
          <a:bodyPr anchor="t">
            <a:normAutofit/>
          </a:bodyPr>
          <a:lstStyle/>
          <a:p>
            <a:r>
              <a:rPr lang="en-US" sz="6200" dirty="0"/>
              <a:t>Abraham with Isaac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41D625F-E768-00C4-8A0D-776614DD8BF0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4271058" y="2423160"/>
          <a:ext cx="4335732" cy="3858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6612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22E86-C5DD-3D0A-7156-B73E59025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David with King Saul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9B0A1BB-ED35-BF10-436A-9A8D54546724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4270375" y="2422526"/>
          <a:ext cx="4336415" cy="3162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9235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8158C-426E-67E4-0BD9-CF2891922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Prodigal Son’s Father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70B834C-00F5-6A0B-B4BC-4642CAE37964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4269740" y="3429000"/>
          <a:ext cx="4337050" cy="100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2348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81DA6-31C1-0380-6612-54D905159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With Us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D4017C4-EA18-FABA-92ED-49C9E42E23EC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3519949" y="3051791"/>
          <a:ext cx="5086842" cy="2729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298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746682-CA3F-37FD-2845-10157DC77E5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53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asis">
  <a:themeElements>
    <a:clrScheme name="Oasis">
      <a:dk1>
        <a:srgbClr val="131313"/>
      </a:dk1>
      <a:lt1>
        <a:sysClr val="window" lastClr="FFFFFF"/>
      </a:lt1>
      <a:dk2>
        <a:srgbClr val="2D2A27"/>
      </a:dk2>
      <a:lt2>
        <a:srgbClr val="F0EBE6"/>
      </a:lt2>
      <a:accent1>
        <a:srgbClr val="9F7667"/>
      </a:accent1>
      <a:accent2>
        <a:srgbClr val="BE8856"/>
      </a:accent2>
      <a:accent3>
        <a:srgbClr val="BD9075"/>
      </a:accent3>
      <a:accent4>
        <a:srgbClr val="939081"/>
      </a:accent4>
      <a:accent5>
        <a:srgbClr val="A16D4C"/>
      </a:accent5>
      <a:accent6>
        <a:srgbClr val="8C8662"/>
      </a:accent6>
      <a:hlink>
        <a:srgbClr val="A57361"/>
      </a:hlink>
      <a:folHlink>
        <a:srgbClr val="8C8662"/>
      </a:folHlink>
    </a:clrScheme>
    <a:fontScheme name="Oasis Font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asis" id="{F87D57D1-6595-40EA-BD1E-F0C34D0EF910}" vid="{ECA7DBCD-4BC8-40F2-8EF4-7A6D942FA19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6587</TotalTime>
  <Words>40</Words>
  <Application>Microsoft Office PowerPoint</Application>
  <PresentationFormat>On-screen Show (4:3)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Century Gothic</vt:lpstr>
      <vt:lpstr>Neue Haas Grotesk Text Pro</vt:lpstr>
      <vt:lpstr>Wingdings 3</vt:lpstr>
      <vt:lpstr>2_Ion Boardroom</vt:lpstr>
      <vt:lpstr>Oasis</vt:lpstr>
      <vt:lpstr>PowerPoint Presentation</vt:lpstr>
      <vt:lpstr>Patience</vt:lpstr>
      <vt:lpstr>Abraham with Isaac</vt:lpstr>
      <vt:lpstr>David with King Saul</vt:lpstr>
      <vt:lpstr>The Prodigal Son’s Father</vt:lpstr>
      <vt:lpstr>God With Us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285</cp:revision>
  <dcterms:created xsi:type="dcterms:W3CDTF">2008-03-16T18:22:36Z</dcterms:created>
  <dcterms:modified xsi:type="dcterms:W3CDTF">2025-10-12T20:23:47Z</dcterms:modified>
</cp:coreProperties>
</file>