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47" r:id="rId2"/>
  </p:sldMasterIdLst>
  <p:notesMasterIdLst>
    <p:notesMasterId r:id="rId11"/>
  </p:notesMasterIdLst>
  <p:sldIdLst>
    <p:sldId id="757" r:id="rId3"/>
    <p:sldId id="758" r:id="rId4"/>
    <p:sldId id="759" r:id="rId5"/>
    <p:sldId id="760" r:id="rId6"/>
    <p:sldId id="761" r:id="rId7"/>
    <p:sldId id="762" r:id="rId8"/>
    <p:sldId id="763" r:id="rId9"/>
    <p:sldId id="73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7"/>
            <p14:sldId id="758"/>
            <p14:sldId id="759"/>
            <p14:sldId id="760"/>
            <p14:sldId id="761"/>
            <p14:sldId id="762"/>
            <p14:sldId id="763"/>
          </p14:sldIdLst>
        </p14:section>
        <p14:section name="Song" id="{0E89271B-AEF7-417E-BEAD-CBF4682F4AAA}">
          <p14:sldIdLst/>
        </p14:section>
        <p14:section name="End" id="{9DF123F3-2949-4C9A-9B17-20F16A955194}">
          <p14:sldIdLst>
            <p14:sldId id="73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8" d="100"/>
          <a:sy n="68" d="100"/>
        </p:scale>
        <p:origin x="1011"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84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28D088-4950-41A9-9E0D-C436672D8785}"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D9B850AD-B9CA-4465-9F4B-6C52D96483B6}">
      <dgm:prSet/>
      <dgm:spPr/>
      <dgm:t>
        <a:bodyPr/>
        <a:lstStyle/>
        <a:p>
          <a:r>
            <a:rPr lang="en-US" dirty="0"/>
            <a:t>Joseph</a:t>
          </a:r>
        </a:p>
      </dgm:t>
    </dgm:pt>
    <dgm:pt modelId="{892ECBC0-186C-49A4-98BF-B85D4998067C}" type="parTrans" cxnId="{2B9C0EF9-F13D-417F-8479-E9947EA500C4}">
      <dgm:prSet/>
      <dgm:spPr/>
      <dgm:t>
        <a:bodyPr/>
        <a:lstStyle/>
        <a:p>
          <a:endParaRPr lang="en-US"/>
        </a:p>
      </dgm:t>
    </dgm:pt>
    <dgm:pt modelId="{03B53BC0-D193-4D10-8C80-D872464C80A5}" type="sibTrans" cxnId="{2B9C0EF9-F13D-417F-8479-E9947EA500C4}">
      <dgm:prSet/>
      <dgm:spPr/>
      <dgm:t>
        <a:bodyPr/>
        <a:lstStyle/>
        <a:p>
          <a:endParaRPr lang="en-US"/>
        </a:p>
      </dgm:t>
    </dgm:pt>
    <dgm:pt modelId="{9FA28A6E-8477-49AD-BE9D-7AE61E97B390}">
      <dgm:prSet/>
      <dgm:spPr/>
      <dgm:t>
        <a:bodyPr/>
        <a:lstStyle/>
        <a:p>
          <a:r>
            <a:rPr lang="en-US" dirty="0"/>
            <a:t>Sold by his brothers</a:t>
          </a:r>
        </a:p>
      </dgm:t>
    </dgm:pt>
    <dgm:pt modelId="{71890AD9-D00A-42A8-9F4F-5853CB8F1D81}" type="parTrans" cxnId="{D9BB68B9-EFAF-46BD-81C9-AC82E57CA6F9}">
      <dgm:prSet/>
      <dgm:spPr/>
      <dgm:t>
        <a:bodyPr/>
        <a:lstStyle/>
        <a:p>
          <a:endParaRPr lang="en-US"/>
        </a:p>
      </dgm:t>
    </dgm:pt>
    <dgm:pt modelId="{E2E28FFB-55B5-448E-82D6-82420CAA62F6}" type="sibTrans" cxnId="{D9BB68B9-EFAF-46BD-81C9-AC82E57CA6F9}">
      <dgm:prSet/>
      <dgm:spPr/>
      <dgm:t>
        <a:bodyPr/>
        <a:lstStyle/>
        <a:p>
          <a:endParaRPr lang="en-US"/>
        </a:p>
      </dgm:t>
    </dgm:pt>
    <dgm:pt modelId="{671BD573-ECE4-4B67-8B01-1E906692EBAC}">
      <dgm:prSet/>
      <dgm:spPr/>
      <dgm:t>
        <a:bodyPr/>
        <a:lstStyle/>
        <a:p>
          <a:r>
            <a:rPr lang="en-US" dirty="0"/>
            <a:t>Slave</a:t>
          </a:r>
        </a:p>
      </dgm:t>
    </dgm:pt>
    <dgm:pt modelId="{9B05107F-7461-4CB3-9FF5-DB5FEF2B1588}" type="parTrans" cxnId="{AF678623-3F65-4DF9-907F-3BE147724A56}">
      <dgm:prSet/>
      <dgm:spPr/>
      <dgm:t>
        <a:bodyPr/>
        <a:lstStyle/>
        <a:p>
          <a:endParaRPr lang="en-US"/>
        </a:p>
      </dgm:t>
    </dgm:pt>
    <dgm:pt modelId="{BBC73142-E886-475F-B516-E71409FE12BA}" type="sibTrans" cxnId="{AF678623-3F65-4DF9-907F-3BE147724A56}">
      <dgm:prSet/>
      <dgm:spPr/>
      <dgm:t>
        <a:bodyPr/>
        <a:lstStyle/>
        <a:p>
          <a:endParaRPr lang="en-US"/>
        </a:p>
      </dgm:t>
    </dgm:pt>
    <dgm:pt modelId="{2D538681-EB63-4C96-8BB2-9E17CD5D4306}">
      <dgm:prSet/>
      <dgm:spPr/>
      <dgm:t>
        <a:bodyPr/>
        <a:lstStyle/>
        <a:p>
          <a:r>
            <a:rPr lang="en-US"/>
            <a:t>Sent to jail wrongly accused</a:t>
          </a:r>
        </a:p>
      </dgm:t>
    </dgm:pt>
    <dgm:pt modelId="{A3553AAD-FCB3-44E2-879C-279741CC7EB0}" type="parTrans" cxnId="{D913CC13-E95B-4933-9317-6459402A9BBE}">
      <dgm:prSet/>
      <dgm:spPr/>
      <dgm:t>
        <a:bodyPr/>
        <a:lstStyle/>
        <a:p>
          <a:endParaRPr lang="en-US"/>
        </a:p>
      </dgm:t>
    </dgm:pt>
    <dgm:pt modelId="{DFDB728E-A6F8-43E0-AAD3-C213A6C6A85F}" type="sibTrans" cxnId="{D913CC13-E95B-4933-9317-6459402A9BBE}">
      <dgm:prSet/>
      <dgm:spPr/>
      <dgm:t>
        <a:bodyPr/>
        <a:lstStyle/>
        <a:p>
          <a:endParaRPr lang="en-US"/>
        </a:p>
      </dgm:t>
    </dgm:pt>
    <dgm:pt modelId="{04BA3C53-1515-4934-8EC6-20E4B188E84E}">
      <dgm:prSet/>
      <dgm:spPr/>
      <dgm:t>
        <a:bodyPr/>
        <a:lstStyle/>
        <a:p>
          <a:r>
            <a:rPr lang="en-US" dirty="0"/>
            <a:t>Forgotten about</a:t>
          </a:r>
        </a:p>
      </dgm:t>
    </dgm:pt>
    <dgm:pt modelId="{14ADC96F-EAF2-4B74-9CD7-7B2EFB4F7C08}" type="parTrans" cxnId="{EC5B7C19-A10A-4652-9168-BF57F19B9759}">
      <dgm:prSet/>
      <dgm:spPr/>
      <dgm:t>
        <a:bodyPr/>
        <a:lstStyle/>
        <a:p>
          <a:endParaRPr lang="en-US"/>
        </a:p>
      </dgm:t>
    </dgm:pt>
    <dgm:pt modelId="{A2208201-8533-4E74-94BD-08B3B2DEB4A0}" type="sibTrans" cxnId="{EC5B7C19-A10A-4652-9168-BF57F19B9759}">
      <dgm:prSet/>
      <dgm:spPr/>
      <dgm:t>
        <a:bodyPr/>
        <a:lstStyle/>
        <a:p>
          <a:endParaRPr lang="en-US"/>
        </a:p>
      </dgm:t>
    </dgm:pt>
    <dgm:pt modelId="{242A1BF4-145C-4DB2-9D1E-8389A7764397}">
      <dgm:prSet/>
      <dgm:spPr/>
      <dgm:t>
        <a:bodyPr/>
        <a:lstStyle/>
        <a:p>
          <a:r>
            <a:rPr lang="en-US" dirty="0"/>
            <a:t>Parable of the Rich Fool</a:t>
          </a:r>
        </a:p>
      </dgm:t>
    </dgm:pt>
    <dgm:pt modelId="{6371D433-F811-4B6A-9259-16C90FB700EA}" type="parTrans" cxnId="{685870F5-9DAD-40BD-81D2-9C9A757D214F}">
      <dgm:prSet/>
      <dgm:spPr/>
      <dgm:t>
        <a:bodyPr/>
        <a:lstStyle/>
        <a:p>
          <a:endParaRPr lang="en-US"/>
        </a:p>
      </dgm:t>
    </dgm:pt>
    <dgm:pt modelId="{5F24223A-3E6D-4192-8760-525C1408D0B5}" type="sibTrans" cxnId="{685870F5-9DAD-40BD-81D2-9C9A757D214F}">
      <dgm:prSet/>
      <dgm:spPr/>
      <dgm:t>
        <a:bodyPr/>
        <a:lstStyle/>
        <a:p>
          <a:endParaRPr lang="en-US"/>
        </a:p>
      </dgm:t>
    </dgm:pt>
    <dgm:pt modelId="{FD0B44F1-B44A-4AF2-8E63-3AE029DB9A14}">
      <dgm:prSet/>
      <dgm:spPr/>
      <dgm:t>
        <a:bodyPr/>
        <a:lstStyle/>
        <a:p>
          <a:r>
            <a:rPr lang="en-US" dirty="0"/>
            <a:t>Luke 12:16-21</a:t>
          </a:r>
        </a:p>
      </dgm:t>
    </dgm:pt>
    <dgm:pt modelId="{EA561D32-CF63-4F31-9D64-654FB5112F58}" type="parTrans" cxnId="{3E66671F-3074-46D0-9D48-FAE90CF6643D}">
      <dgm:prSet/>
      <dgm:spPr/>
      <dgm:t>
        <a:bodyPr/>
        <a:lstStyle/>
        <a:p>
          <a:endParaRPr lang="en-US"/>
        </a:p>
      </dgm:t>
    </dgm:pt>
    <dgm:pt modelId="{ECB1FF86-C69A-460C-9810-194A51AC52B4}" type="sibTrans" cxnId="{3E66671F-3074-46D0-9D48-FAE90CF6643D}">
      <dgm:prSet/>
      <dgm:spPr/>
      <dgm:t>
        <a:bodyPr/>
        <a:lstStyle/>
        <a:p>
          <a:endParaRPr lang="en-US"/>
        </a:p>
      </dgm:t>
    </dgm:pt>
    <dgm:pt modelId="{966B020E-2C24-4B67-9F74-ED15B032C80C}" type="pres">
      <dgm:prSet presAssocID="{5328D088-4950-41A9-9E0D-C436672D8785}" presName="linear" presStyleCnt="0">
        <dgm:presLayoutVars>
          <dgm:dir/>
          <dgm:animLvl val="lvl"/>
          <dgm:resizeHandles val="exact"/>
        </dgm:presLayoutVars>
      </dgm:prSet>
      <dgm:spPr/>
    </dgm:pt>
    <dgm:pt modelId="{5B7CBED5-5A9D-4659-AA29-6F984EF75FAB}" type="pres">
      <dgm:prSet presAssocID="{D9B850AD-B9CA-4465-9F4B-6C52D96483B6}" presName="parentLin" presStyleCnt="0"/>
      <dgm:spPr/>
    </dgm:pt>
    <dgm:pt modelId="{E6562D23-8416-4E95-B866-CE9A8A0BE7FA}" type="pres">
      <dgm:prSet presAssocID="{D9B850AD-B9CA-4465-9F4B-6C52D96483B6}" presName="parentLeftMargin" presStyleLbl="node1" presStyleIdx="0" presStyleCnt="2"/>
      <dgm:spPr/>
    </dgm:pt>
    <dgm:pt modelId="{097DE79A-C3AC-4915-87BE-06437DD2F24E}" type="pres">
      <dgm:prSet presAssocID="{D9B850AD-B9CA-4465-9F4B-6C52D96483B6}" presName="parentText" presStyleLbl="node1" presStyleIdx="0" presStyleCnt="2">
        <dgm:presLayoutVars>
          <dgm:chMax val="0"/>
          <dgm:bulletEnabled val="1"/>
        </dgm:presLayoutVars>
      </dgm:prSet>
      <dgm:spPr/>
    </dgm:pt>
    <dgm:pt modelId="{4E6ECF78-42B7-4664-AA0D-B1B69E170EE6}" type="pres">
      <dgm:prSet presAssocID="{D9B850AD-B9CA-4465-9F4B-6C52D96483B6}" presName="negativeSpace" presStyleCnt="0"/>
      <dgm:spPr/>
    </dgm:pt>
    <dgm:pt modelId="{82D5DE0B-4F78-4648-8F9D-0FF2DB1C0AA5}" type="pres">
      <dgm:prSet presAssocID="{D9B850AD-B9CA-4465-9F4B-6C52D96483B6}" presName="childText" presStyleLbl="conFgAcc1" presStyleIdx="0" presStyleCnt="2">
        <dgm:presLayoutVars>
          <dgm:bulletEnabled val="1"/>
        </dgm:presLayoutVars>
      </dgm:prSet>
      <dgm:spPr/>
    </dgm:pt>
    <dgm:pt modelId="{2DFD4DDB-2262-445A-8981-AFF9B0F46C7E}" type="pres">
      <dgm:prSet presAssocID="{03B53BC0-D193-4D10-8C80-D872464C80A5}" presName="spaceBetweenRectangles" presStyleCnt="0"/>
      <dgm:spPr/>
    </dgm:pt>
    <dgm:pt modelId="{652A38EF-3576-4059-88B8-D93AD0FCF2D5}" type="pres">
      <dgm:prSet presAssocID="{242A1BF4-145C-4DB2-9D1E-8389A7764397}" presName="parentLin" presStyleCnt="0"/>
      <dgm:spPr/>
    </dgm:pt>
    <dgm:pt modelId="{37EDD45D-F99C-46AB-A89F-C05590D8D99E}" type="pres">
      <dgm:prSet presAssocID="{242A1BF4-145C-4DB2-9D1E-8389A7764397}" presName="parentLeftMargin" presStyleLbl="node1" presStyleIdx="0" presStyleCnt="2"/>
      <dgm:spPr/>
    </dgm:pt>
    <dgm:pt modelId="{E25D9951-414C-4767-9871-218148EE4E6A}" type="pres">
      <dgm:prSet presAssocID="{242A1BF4-145C-4DB2-9D1E-8389A7764397}" presName="parentText" presStyleLbl="node1" presStyleIdx="1" presStyleCnt="2">
        <dgm:presLayoutVars>
          <dgm:chMax val="0"/>
          <dgm:bulletEnabled val="1"/>
        </dgm:presLayoutVars>
      </dgm:prSet>
      <dgm:spPr/>
    </dgm:pt>
    <dgm:pt modelId="{2836DA26-D2A5-4891-9D25-6BF79585EB84}" type="pres">
      <dgm:prSet presAssocID="{242A1BF4-145C-4DB2-9D1E-8389A7764397}" presName="negativeSpace" presStyleCnt="0"/>
      <dgm:spPr/>
    </dgm:pt>
    <dgm:pt modelId="{799DFDF8-4E66-4765-AA4B-7EC3F227FF45}" type="pres">
      <dgm:prSet presAssocID="{242A1BF4-145C-4DB2-9D1E-8389A7764397}" presName="childText" presStyleLbl="conFgAcc1" presStyleIdx="1" presStyleCnt="2">
        <dgm:presLayoutVars>
          <dgm:bulletEnabled val="1"/>
        </dgm:presLayoutVars>
      </dgm:prSet>
      <dgm:spPr/>
    </dgm:pt>
  </dgm:ptLst>
  <dgm:cxnLst>
    <dgm:cxn modelId="{B1A86812-25DB-4638-8181-4E8E4F69340C}" type="presOf" srcId="{D9B850AD-B9CA-4465-9F4B-6C52D96483B6}" destId="{097DE79A-C3AC-4915-87BE-06437DD2F24E}" srcOrd="1" destOrd="0" presId="urn:microsoft.com/office/officeart/2005/8/layout/list1"/>
    <dgm:cxn modelId="{D913CC13-E95B-4933-9317-6459402A9BBE}" srcId="{D9B850AD-B9CA-4465-9F4B-6C52D96483B6}" destId="{2D538681-EB63-4C96-8BB2-9E17CD5D4306}" srcOrd="2" destOrd="0" parTransId="{A3553AAD-FCB3-44E2-879C-279741CC7EB0}" sibTransId="{DFDB728E-A6F8-43E0-AAD3-C213A6C6A85F}"/>
    <dgm:cxn modelId="{4F63B414-68EA-4473-B8BA-567D86D887E2}" type="presOf" srcId="{2D538681-EB63-4C96-8BB2-9E17CD5D4306}" destId="{82D5DE0B-4F78-4648-8F9D-0FF2DB1C0AA5}" srcOrd="0" destOrd="2" presId="urn:microsoft.com/office/officeart/2005/8/layout/list1"/>
    <dgm:cxn modelId="{EC5B7C19-A10A-4652-9168-BF57F19B9759}" srcId="{D9B850AD-B9CA-4465-9F4B-6C52D96483B6}" destId="{04BA3C53-1515-4934-8EC6-20E4B188E84E}" srcOrd="3" destOrd="0" parTransId="{14ADC96F-EAF2-4B74-9CD7-7B2EFB4F7C08}" sibTransId="{A2208201-8533-4E74-94BD-08B3B2DEB4A0}"/>
    <dgm:cxn modelId="{3E66671F-3074-46D0-9D48-FAE90CF6643D}" srcId="{242A1BF4-145C-4DB2-9D1E-8389A7764397}" destId="{FD0B44F1-B44A-4AF2-8E63-3AE029DB9A14}" srcOrd="0" destOrd="0" parTransId="{EA561D32-CF63-4F31-9D64-654FB5112F58}" sibTransId="{ECB1FF86-C69A-460C-9810-194A51AC52B4}"/>
    <dgm:cxn modelId="{AF678623-3F65-4DF9-907F-3BE147724A56}" srcId="{D9B850AD-B9CA-4465-9F4B-6C52D96483B6}" destId="{671BD573-ECE4-4B67-8B01-1E906692EBAC}" srcOrd="1" destOrd="0" parTransId="{9B05107F-7461-4CB3-9FF5-DB5FEF2B1588}" sibTransId="{BBC73142-E886-475F-B516-E71409FE12BA}"/>
    <dgm:cxn modelId="{9756C526-5E6C-4E52-B4F0-6AE6833E1A85}" type="presOf" srcId="{D9B850AD-B9CA-4465-9F4B-6C52D96483B6}" destId="{E6562D23-8416-4E95-B866-CE9A8A0BE7FA}" srcOrd="0" destOrd="0" presId="urn:microsoft.com/office/officeart/2005/8/layout/list1"/>
    <dgm:cxn modelId="{0A506460-540B-46A6-9EF4-75FF867F3AEA}" type="presOf" srcId="{5328D088-4950-41A9-9E0D-C436672D8785}" destId="{966B020E-2C24-4B67-9F74-ED15B032C80C}" srcOrd="0" destOrd="0" presId="urn:microsoft.com/office/officeart/2005/8/layout/list1"/>
    <dgm:cxn modelId="{8A905461-F0F4-49F4-BF63-A6750C05C497}" type="presOf" srcId="{04BA3C53-1515-4934-8EC6-20E4B188E84E}" destId="{82D5DE0B-4F78-4648-8F9D-0FF2DB1C0AA5}" srcOrd="0" destOrd="3" presId="urn:microsoft.com/office/officeart/2005/8/layout/list1"/>
    <dgm:cxn modelId="{72AD3868-7262-4B47-86B8-088E95A10667}" type="presOf" srcId="{242A1BF4-145C-4DB2-9D1E-8389A7764397}" destId="{E25D9951-414C-4767-9871-218148EE4E6A}" srcOrd="1" destOrd="0" presId="urn:microsoft.com/office/officeart/2005/8/layout/list1"/>
    <dgm:cxn modelId="{F0A49C71-F904-475B-92BB-AC9C37F39563}" type="presOf" srcId="{FD0B44F1-B44A-4AF2-8E63-3AE029DB9A14}" destId="{799DFDF8-4E66-4765-AA4B-7EC3F227FF45}" srcOrd="0" destOrd="0" presId="urn:microsoft.com/office/officeart/2005/8/layout/list1"/>
    <dgm:cxn modelId="{0DB2B155-F949-4AA2-BCD8-DD717362051E}" type="presOf" srcId="{671BD573-ECE4-4B67-8B01-1E906692EBAC}" destId="{82D5DE0B-4F78-4648-8F9D-0FF2DB1C0AA5}" srcOrd="0" destOrd="1" presId="urn:microsoft.com/office/officeart/2005/8/layout/list1"/>
    <dgm:cxn modelId="{D9BB68B9-EFAF-46BD-81C9-AC82E57CA6F9}" srcId="{D9B850AD-B9CA-4465-9F4B-6C52D96483B6}" destId="{9FA28A6E-8477-49AD-BE9D-7AE61E97B390}" srcOrd="0" destOrd="0" parTransId="{71890AD9-D00A-42A8-9F4F-5853CB8F1D81}" sibTransId="{E2E28FFB-55B5-448E-82D6-82420CAA62F6}"/>
    <dgm:cxn modelId="{40EFCEDC-2169-4456-9A96-08982EB27349}" type="presOf" srcId="{242A1BF4-145C-4DB2-9D1E-8389A7764397}" destId="{37EDD45D-F99C-46AB-A89F-C05590D8D99E}" srcOrd="0" destOrd="0" presId="urn:microsoft.com/office/officeart/2005/8/layout/list1"/>
    <dgm:cxn modelId="{D37DBDEF-26AD-4533-880F-CA226FA356CF}" type="presOf" srcId="{9FA28A6E-8477-49AD-BE9D-7AE61E97B390}" destId="{82D5DE0B-4F78-4648-8F9D-0FF2DB1C0AA5}" srcOrd="0" destOrd="0" presId="urn:microsoft.com/office/officeart/2005/8/layout/list1"/>
    <dgm:cxn modelId="{685870F5-9DAD-40BD-81D2-9C9A757D214F}" srcId="{5328D088-4950-41A9-9E0D-C436672D8785}" destId="{242A1BF4-145C-4DB2-9D1E-8389A7764397}" srcOrd="1" destOrd="0" parTransId="{6371D433-F811-4B6A-9259-16C90FB700EA}" sibTransId="{5F24223A-3E6D-4192-8760-525C1408D0B5}"/>
    <dgm:cxn modelId="{2B9C0EF9-F13D-417F-8479-E9947EA500C4}" srcId="{5328D088-4950-41A9-9E0D-C436672D8785}" destId="{D9B850AD-B9CA-4465-9F4B-6C52D96483B6}" srcOrd="0" destOrd="0" parTransId="{892ECBC0-186C-49A4-98BF-B85D4998067C}" sibTransId="{03B53BC0-D193-4D10-8C80-D872464C80A5}"/>
    <dgm:cxn modelId="{DE6274E6-F9EA-496B-B708-ADC3F5CC489B}" type="presParOf" srcId="{966B020E-2C24-4B67-9F74-ED15B032C80C}" destId="{5B7CBED5-5A9D-4659-AA29-6F984EF75FAB}" srcOrd="0" destOrd="0" presId="urn:microsoft.com/office/officeart/2005/8/layout/list1"/>
    <dgm:cxn modelId="{21D903A1-F875-47A9-876C-5031F3B674BA}" type="presParOf" srcId="{5B7CBED5-5A9D-4659-AA29-6F984EF75FAB}" destId="{E6562D23-8416-4E95-B866-CE9A8A0BE7FA}" srcOrd="0" destOrd="0" presId="urn:microsoft.com/office/officeart/2005/8/layout/list1"/>
    <dgm:cxn modelId="{3CB7BB92-0393-48DD-9C7D-32272032B800}" type="presParOf" srcId="{5B7CBED5-5A9D-4659-AA29-6F984EF75FAB}" destId="{097DE79A-C3AC-4915-87BE-06437DD2F24E}" srcOrd="1" destOrd="0" presId="urn:microsoft.com/office/officeart/2005/8/layout/list1"/>
    <dgm:cxn modelId="{A7E1D4C3-FD67-462C-B398-C6DF4B689A20}" type="presParOf" srcId="{966B020E-2C24-4B67-9F74-ED15B032C80C}" destId="{4E6ECF78-42B7-4664-AA0D-B1B69E170EE6}" srcOrd="1" destOrd="0" presId="urn:microsoft.com/office/officeart/2005/8/layout/list1"/>
    <dgm:cxn modelId="{80004321-0EBF-474C-98CD-A58D0F1BE2EC}" type="presParOf" srcId="{966B020E-2C24-4B67-9F74-ED15B032C80C}" destId="{82D5DE0B-4F78-4648-8F9D-0FF2DB1C0AA5}" srcOrd="2" destOrd="0" presId="urn:microsoft.com/office/officeart/2005/8/layout/list1"/>
    <dgm:cxn modelId="{CD2BC49A-55F5-4F58-B877-3F372A3A30E4}" type="presParOf" srcId="{966B020E-2C24-4B67-9F74-ED15B032C80C}" destId="{2DFD4DDB-2262-445A-8981-AFF9B0F46C7E}" srcOrd="3" destOrd="0" presId="urn:microsoft.com/office/officeart/2005/8/layout/list1"/>
    <dgm:cxn modelId="{2928B6E6-7319-4803-89E2-FFAA4EF3B827}" type="presParOf" srcId="{966B020E-2C24-4B67-9F74-ED15B032C80C}" destId="{652A38EF-3576-4059-88B8-D93AD0FCF2D5}" srcOrd="4" destOrd="0" presId="urn:microsoft.com/office/officeart/2005/8/layout/list1"/>
    <dgm:cxn modelId="{BD1BCC71-00E3-4D1B-95B0-7A1E39A5A887}" type="presParOf" srcId="{652A38EF-3576-4059-88B8-D93AD0FCF2D5}" destId="{37EDD45D-F99C-46AB-A89F-C05590D8D99E}" srcOrd="0" destOrd="0" presId="urn:microsoft.com/office/officeart/2005/8/layout/list1"/>
    <dgm:cxn modelId="{E6A223F1-EAEB-442F-A7E0-310437B37DA7}" type="presParOf" srcId="{652A38EF-3576-4059-88B8-D93AD0FCF2D5}" destId="{E25D9951-414C-4767-9871-218148EE4E6A}" srcOrd="1" destOrd="0" presId="urn:microsoft.com/office/officeart/2005/8/layout/list1"/>
    <dgm:cxn modelId="{E3DCB8BD-4C03-4EF3-ADF6-7117AF0B9008}" type="presParOf" srcId="{966B020E-2C24-4B67-9F74-ED15B032C80C}" destId="{2836DA26-D2A5-4891-9D25-6BF79585EB84}" srcOrd="5" destOrd="0" presId="urn:microsoft.com/office/officeart/2005/8/layout/list1"/>
    <dgm:cxn modelId="{E990CB88-D0B4-4DA2-BC49-493E9FE2E12C}" type="presParOf" srcId="{966B020E-2C24-4B67-9F74-ED15B032C80C}" destId="{799DFDF8-4E66-4765-AA4B-7EC3F227FF4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5DE0B-4F78-4648-8F9D-0FF2DB1C0AA5}">
      <dsp:nvSpPr>
        <dsp:cNvPr id="0" name=""/>
        <dsp:cNvSpPr/>
      </dsp:nvSpPr>
      <dsp:spPr>
        <a:xfrm>
          <a:off x="0" y="760319"/>
          <a:ext cx="3497580" cy="146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1451" tIns="333248" rIns="27145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Sold by his brothers</a:t>
          </a:r>
        </a:p>
        <a:p>
          <a:pPr marL="171450" lvl="1" indent="-171450" algn="l" defTabSz="711200">
            <a:lnSpc>
              <a:spcPct val="90000"/>
            </a:lnSpc>
            <a:spcBef>
              <a:spcPct val="0"/>
            </a:spcBef>
            <a:spcAft>
              <a:spcPct val="15000"/>
            </a:spcAft>
            <a:buChar char="•"/>
          </a:pPr>
          <a:r>
            <a:rPr lang="en-US" sz="1600" kern="1200" dirty="0"/>
            <a:t>Slave</a:t>
          </a:r>
        </a:p>
        <a:p>
          <a:pPr marL="171450" lvl="1" indent="-171450" algn="l" defTabSz="711200">
            <a:lnSpc>
              <a:spcPct val="90000"/>
            </a:lnSpc>
            <a:spcBef>
              <a:spcPct val="0"/>
            </a:spcBef>
            <a:spcAft>
              <a:spcPct val="15000"/>
            </a:spcAft>
            <a:buChar char="•"/>
          </a:pPr>
          <a:r>
            <a:rPr lang="en-US" sz="1600" kern="1200"/>
            <a:t>Sent to jail wrongly accused</a:t>
          </a:r>
        </a:p>
        <a:p>
          <a:pPr marL="171450" lvl="1" indent="-171450" algn="l" defTabSz="711200">
            <a:lnSpc>
              <a:spcPct val="90000"/>
            </a:lnSpc>
            <a:spcBef>
              <a:spcPct val="0"/>
            </a:spcBef>
            <a:spcAft>
              <a:spcPct val="15000"/>
            </a:spcAft>
            <a:buChar char="•"/>
          </a:pPr>
          <a:r>
            <a:rPr lang="en-US" sz="1600" kern="1200" dirty="0"/>
            <a:t>Forgotten about</a:t>
          </a:r>
        </a:p>
      </dsp:txBody>
      <dsp:txXfrm>
        <a:off x="0" y="760319"/>
        <a:ext cx="3497580" cy="1461600"/>
      </dsp:txXfrm>
    </dsp:sp>
    <dsp:sp modelId="{097DE79A-C3AC-4915-87BE-06437DD2F24E}">
      <dsp:nvSpPr>
        <dsp:cNvPr id="0" name=""/>
        <dsp:cNvSpPr/>
      </dsp:nvSpPr>
      <dsp:spPr>
        <a:xfrm>
          <a:off x="174879" y="524159"/>
          <a:ext cx="2448306"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540" tIns="0" rIns="92540" bIns="0" numCol="1" spcCol="1270" anchor="ctr" anchorCtr="0">
          <a:noAutofit/>
        </a:bodyPr>
        <a:lstStyle/>
        <a:p>
          <a:pPr marL="0" lvl="0" indent="0" algn="l" defTabSz="711200">
            <a:lnSpc>
              <a:spcPct val="90000"/>
            </a:lnSpc>
            <a:spcBef>
              <a:spcPct val="0"/>
            </a:spcBef>
            <a:spcAft>
              <a:spcPct val="35000"/>
            </a:spcAft>
            <a:buNone/>
          </a:pPr>
          <a:r>
            <a:rPr lang="en-US" sz="1600" kern="1200" dirty="0"/>
            <a:t>Joseph</a:t>
          </a:r>
        </a:p>
      </dsp:txBody>
      <dsp:txXfrm>
        <a:off x="197936" y="547216"/>
        <a:ext cx="2402192" cy="426206"/>
      </dsp:txXfrm>
    </dsp:sp>
    <dsp:sp modelId="{799DFDF8-4E66-4765-AA4B-7EC3F227FF45}">
      <dsp:nvSpPr>
        <dsp:cNvPr id="0" name=""/>
        <dsp:cNvSpPr/>
      </dsp:nvSpPr>
      <dsp:spPr>
        <a:xfrm>
          <a:off x="0" y="2544480"/>
          <a:ext cx="3497580" cy="68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1451" tIns="333248" rIns="27145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Luke 12:16-21</a:t>
          </a:r>
        </a:p>
      </dsp:txBody>
      <dsp:txXfrm>
        <a:off x="0" y="2544480"/>
        <a:ext cx="3497580" cy="680400"/>
      </dsp:txXfrm>
    </dsp:sp>
    <dsp:sp modelId="{E25D9951-414C-4767-9871-218148EE4E6A}">
      <dsp:nvSpPr>
        <dsp:cNvPr id="0" name=""/>
        <dsp:cNvSpPr/>
      </dsp:nvSpPr>
      <dsp:spPr>
        <a:xfrm>
          <a:off x="174879" y="2308320"/>
          <a:ext cx="2448306"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540" tIns="0" rIns="92540" bIns="0" numCol="1" spcCol="1270" anchor="ctr" anchorCtr="0">
          <a:noAutofit/>
        </a:bodyPr>
        <a:lstStyle/>
        <a:p>
          <a:pPr marL="0" lvl="0" indent="0" algn="l" defTabSz="711200">
            <a:lnSpc>
              <a:spcPct val="90000"/>
            </a:lnSpc>
            <a:spcBef>
              <a:spcPct val="0"/>
            </a:spcBef>
            <a:spcAft>
              <a:spcPct val="35000"/>
            </a:spcAft>
            <a:buNone/>
          </a:pPr>
          <a:r>
            <a:rPr lang="en-US" sz="1600" kern="1200" dirty="0"/>
            <a:t>Parable of the Rich Fool</a:t>
          </a:r>
        </a:p>
      </dsp:txBody>
      <dsp:txXfrm>
        <a:off x="197936" y="2331377"/>
        <a:ext cx="2402192"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36082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a:t>
            </a:fld>
            <a:endParaRPr lang="en-US"/>
          </a:p>
        </p:txBody>
      </p:sp>
    </p:spTree>
    <p:extLst>
      <p:ext uri="{BB962C8B-B14F-4D97-AF65-F5344CB8AC3E}">
        <p14:creationId xmlns:p14="http://schemas.microsoft.com/office/powerpoint/2010/main" val="1756853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3</a:t>
            </a:fld>
            <a:endParaRPr lang="en-US"/>
          </a:p>
        </p:txBody>
      </p:sp>
    </p:spTree>
    <p:extLst>
      <p:ext uri="{BB962C8B-B14F-4D97-AF65-F5344CB8AC3E}">
        <p14:creationId xmlns:p14="http://schemas.microsoft.com/office/powerpoint/2010/main" val="1004330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4</a:t>
            </a:fld>
            <a:endParaRPr lang="en-US"/>
          </a:p>
        </p:txBody>
      </p:sp>
    </p:spTree>
    <p:extLst>
      <p:ext uri="{BB962C8B-B14F-4D97-AF65-F5344CB8AC3E}">
        <p14:creationId xmlns:p14="http://schemas.microsoft.com/office/powerpoint/2010/main" val="99631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5</a:t>
            </a:fld>
            <a:endParaRPr lang="en-US"/>
          </a:p>
        </p:txBody>
      </p:sp>
    </p:spTree>
    <p:extLst>
      <p:ext uri="{BB962C8B-B14F-4D97-AF65-F5344CB8AC3E}">
        <p14:creationId xmlns:p14="http://schemas.microsoft.com/office/powerpoint/2010/main" val="3739224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6</a:t>
            </a:fld>
            <a:endParaRPr lang="en-US"/>
          </a:p>
        </p:txBody>
      </p:sp>
    </p:spTree>
    <p:extLst>
      <p:ext uri="{BB962C8B-B14F-4D97-AF65-F5344CB8AC3E}">
        <p14:creationId xmlns:p14="http://schemas.microsoft.com/office/powerpoint/2010/main" val="3082646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7</a:t>
            </a:fld>
            <a:endParaRPr lang="en-US"/>
          </a:p>
        </p:txBody>
      </p:sp>
    </p:spTree>
    <p:extLst>
      <p:ext uri="{BB962C8B-B14F-4D97-AF65-F5344CB8AC3E}">
        <p14:creationId xmlns:p14="http://schemas.microsoft.com/office/powerpoint/2010/main" val="1644242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8</a:t>
            </a:fld>
            <a:endParaRPr lang="en-US"/>
          </a:p>
        </p:txBody>
      </p:sp>
    </p:spTree>
    <p:extLst>
      <p:ext uri="{BB962C8B-B14F-4D97-AF65-F5344CB8AC3E}">
        <p14:creationId xmlns:p14="http://schemas.microsoft.com/office/powerpoint/2010/main" val="957344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7FE75E-3C0F-4A3D-B82C-6C4A9BAC9F91}"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213391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02049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2003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10" name="Rectangle 9"/>
          <p:cNvSpPr/>
          <p:nvPr/>
        </p:nvSpPr>
        <p:spPr>
          <a:xfrm>
            <a:off x="980903" y="1267730"/>
            <a:ext cx="7182197"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085851" y="1411615"/>
            <a:ext cx="69723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3851910" y="1267730"/>
            <a:ext cx="144018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26428D7-C6F3-473D-A360-A3F5C3E8728C}"/>
              </a:ext>
            </a:extLst>
          </p:cNvPr>
          <p:cNvGrpSpPr/>
          <p:nvPr/>
        </p:nvGrpSpPr>
        <p:grpSpPr>
          <a:xfrm>
            <a:off x="3937635" y="1267730"/>
            <a:ext cx="126873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221827" y="2244830"/>
            <a:ext cx="6700347"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221827" y="4682065"/>
            <a:ext cx="6702635"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3989070" y="1341256"/>
            <a:ext cx="1165860" cy="485546"/>
          </a:xfrm>
        </p:spPr>
        <p:txBody>
          <a:bodyPr/>
          <a:lstStyle>
            <a:lvl1pPr algn="ctr">
              <a:defRPr sz="1300" spc="0" baseline="0">
                <a:solidFill>
                  <a:srgbClr val="FFFFFF"/>
                </a:solidFill>
                <a:latin typeface="+mn-lt"/>
              </a:defRPr>
            </a:lvl1pPr>
          </a:lstStyle>
          <a:p>
            <a:fld id="{EA0C0817-A112-4847-8014-A94B7D2A4EA3}" type="datetime1">
              <a:rPr lang="en-US" smtClean="0"/>
              <a:t>10/12/2025</a:t>
            </a:fld>
            <a:endParaRPr lang="en-US" dirty="0"/>
          </a:p>
        </p:txBody>
      </p:sp>
      <p:sp>
        <p:nvSpPr>
          <p:cNvPr id="21" name="Footer Placeholder 20"/>
          <p:cNvSpPr>
            <a:spLocks noGrp="1"/>
          </p:cNvSpPr>
          <p:nvPr>
            <p:ph type="ftr" sz="quarter" idx="11"/>
          </p:nvPr>
        </p:nvSpPr>
        <p:spPr>
          <a:xfrm>
            <a:off x="1221827" y="5177408"/>
            <a:ext cx="4297721"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6455191" y="5177408"/>
            <a:ext cx="1466985"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900158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55964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23" name="Rectangle 22"/>
          <p:cNvSpPr/>
          <p:nvPr/>
        </p:nvSpPr>
        <p:spPr>
          <a:xfrm>
            <a:off x="980903" y="1267730"/>
            <a:ext cx="7182197"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1" y="1411615"/>
            <a:ext cx="69723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1267730"/>
            <a:ext cx="144018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221867" y="2275166"/>
            <a:ext cx="6700266"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3937635" y="1267730"/>
            <a:ext cx="126873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221867" y="4682062"/>
            <a:ext cx="6704838" cy="457200"/>
          </a:xfrm>
        </p:spPr>
        <p:txBody>
          <a:bodyPr anchor="t">
            <a:normAutofit/>
          </a:bodyPr>
          <a:lstStyle>
            <a:lvl1pPr marL="0" indent="0" algn="ctr">
              <a:buNone/>
              <a:tabLst>
                <a:tab pos="2633597" algn="l"/>
              </a:tabLst>
              <a:defRPr sz="1800">
                <a:solidFill>
                  <a:schemeClr val="tx1">
                    <a:lumMod val="95000"/>
                    <a:lumOff val="5000"/>
                  </a:schemeClr>
                </a:solidFill>
                <a:effectLst/>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89070" y="1344505"/>
            <a:ext cx="116586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10/12/2025</a:t>
            </a:fld>
            <a:endParaRPr lang="en-US" dirty="0"/>
          </a:p>
        </p:txBody>
      </p:sp>
      <p:sp>
        <p:nvSpPr>
          <p:cNvPr id="5" name="Footer Placeholder 4"/>
          <p:cNvSpPr>
            <a:spLocks noGrp="1"/>
          </p:cNvSpPr>
          <p:nvPr>
            <p:ph type="ftr" sz="quarter" idx="11"/>
          </p:nvPr>
        </p:nvSpPr>
        <p:spPr>
          <a:xfrm>
            <a:off x="1221869" y="5177408"/>
            <a:ext cx="4245101"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6453379" y="5177408"/>
            <a:ext cx="1468754"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825450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0100" y="2103120"/>
            <a:ext cx="34975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6320" y="2103120"/>
            <a:ext cx="34975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856070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02386" y="2074334"/>
            <a:ext cx="3497580" cy="640080"/>
          </a:xfrm>
        </p:spPr>
        <p:txBody>
          <a:bodyPr anchor="ctr">
            <a:normAutofit/>
          </a:bodyPr>
          <a:lstStyle>
            <a:lvl1pPr marL="0" indent="0" algn="l">
              <a:spcBef>
                <a:spcPts val="0"/>
              </a:spcBef>
              <a:buNone/>
              <a:defRPr sz="1900" b="1" i="0">
                <a:solidFill>
                  <a:schemeClr val="tx1"/>
                </a:solidFill>
                <a:latin typeface="+mn-lt"/>
              </a:defRPr>
            </a:lvl1pPr>
            <a:lvl2pPr marL="457189" indent="0">
              <a:buNone/>
              <a:defRPr sz="18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02386" y="2792475"/>
            <a:ext cx="349758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44034" y="2074334"/>
            <a:ext cx="3497580" cy="640080"/>
          </a:xfrm>
        </p:spPr>
        <p:txBody>
          <a:bodyPr anchor="ctr">
            <a:normAutofit/>
          </a:bodyPr>
          <a:lstStyle>
            <a:lvl1pPr marL="0" indent="0" algn="l">
              <a:spcBef>
                <a:spcPts val="0"/>
              </a:spcBef>
              <a:buNone/>
              <a:defRPr sz="1900" b="1">
                <a:solidFill>
                  <a:schemeClr val="tx1"/>
                </a:solidFill>
              </a:defRPr>
            </a:lvl1pPr>
            <a:lvl2pPr marL="457189" indent="0">
              <a:buNone/>
              <a:defRPr sz="18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844034" y="2792474"/>
            <a:ext cx="349758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94497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0008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15429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6089903" y="237744"/>
            <a:ext cx="2869947"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6190995" y="374904"/>
            <a:ext cx="2667762"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43651" y="607392"/>
            <a:ext cx="2371472" cy="1645920"/>
          </a:xfrm>
        </p:spPr>
        <p:txBody>
          <a:bodyPr anchor="b">
            <a:normAutofit/>
          </a:bodyPr>
          <a:lstStyle>
            <a:lvl1pPr algn="l" defTabSz="914377"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14350" y="609600"/>
            <a:ext cx="51435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43651" y="2336800"/>
            <a:ext cx="2371472" cy="3606800"/>
          </a:xfrm>
        </p:spPr>
        <p:txBody>
          <a:bodyPr>
            <a:normAutofit/>
          </a:bodyPr>
          <a:lstStyle>
            <a:lvl1pPr marL="0" indent="0">
              <a:lnSpc>
                <a:spcPct val="110000"/>
              </a:lnSpc>
              <a:spcBef>
                <a:spcPts val="800"/>
              </a:spcBef>
              <a:buNone/>
              <a:defRPr sz="1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8" name="Date Placeholder 7"/>
          <p:cNvSpPr>
            <a:spLocks noGrp="1"/>
          </p:cNvSpPr>
          <p:nvPr>
            <p:ph type="dt" sz="half" idx="10"/>
          </p:nvPr>
        </p:nvSpPr>
        <p:spPr>
          <a:xfrm>
            <a:off x="4191000" y="6035040"/>
            <a:ext cx="1466850" cy="365760"/>
          </a:xfrm>
        </p:spPr>
        <p:txBody>
          <a:bodyPr/>
          <a:lstStyle>
            <a:lvl1pPr>
              <a:defRPr>
                <a:solidFill>
                  <a:schemeClr val="tx1">
                    <a:lumMod val="85000"/>
                    <a:lumOff val="15000"/>
                  </a:schemeClr>
                </a:solidFill>
              </a:defRPr>
            </a:lvl1pPr>
          </a:lstStyle>
          <a:p>
            <a:fld id="{7E8D12A6-918A-48BD-8CB9-CA713993B0EA}" type="datetime1">
              <a:rPr lang="en-US" smtClean="0"/>
              <a:t>10/12/2025</a:t>
            </a:fld>
            <a:endParaRPr lang="en-US"/>
          </a:p>
        </p:txBody>
      </p:sp>
      <p:sp>
        <p:nvSpPr>
          <p:cNvPr id="9" name="Footer Placeholder 8"/>
          <p:cNvSpPr>
            <a:spLocks noGrp="1"/>
          </p:cNvSpPr>
          <p:nvPr>
            <p:ph type="ftr" sz="quarter" idx="11"/>
          </p:nvPr>
        </p:nvSpPr>
        <p:spPr>
          <a:xfrm>
            <a:off x="514352" y="6035040"/>
            <a:ext cx="3438525"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7797547" y="6035040"/>
            <a:ext cx="917576"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687350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728484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6089903" y="237744"/>
            <a:ext cx="2869947"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71451" y="237744"/>
            <a:ext cx="5772151" cy="6382512"/>
          </a:xfrm>
          <a:solidFill>
            <a:schemeClr val="accent1">
              <a:lumMod val="60000"/>
              <a:lumOff val="40000"/>
            </a:schemeClr>
          </a:solidFill>
          <a:ln>
            <a:noFill/>
          </a:ln>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4246753" y="6035040"/>
            <a:ext cx="1553972"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10/12/2025</a:t>
            </a:fld>
            <a:endParaRPr lang="en-US" dirty="0"/>
          </a:p>
        </p:txBody>
      </p:sp>
      <p:sp>
        <p:nvSpPr>
          <p:cNvPr id="6" name="Footer Placeholder 5"/>
          <p:cNvSpPr>
            <a:spLocks noGrp="1"/>
          </p:cNvSpPr>
          <p:nvPr>
            <p:ph type="ftr" sz="quarter" idx="11"/>
          </p:nvPr>
        </p:nvSpPr>
        <p:spPr>
          <a:xfrm>
            <a:off x="459487" y="6035040"/>
            <a:ext cx="3441002" cy="365760"/>
          </a:xfrm>
        </p:spPr>
        <p:txBody>
          <a:bodyPr/>
          <a:lstStyle>
            <a:lvl1pPr marL="0" algn="r" defTabSz="914377"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7797546" y="6035040"/>
            <a:ext cx="918972"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6190995" y="374904"/>
            <a:ext cx="2667762"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57938" y="603504"/>
            <a:ext cx="2358581"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6357938" y="2386584"/>
            <a:ext cx="2358581" cy="3511296"/>
          </a:xfrm>
        </p:spPr>
        <p:txBody>
          <a:bodyPr>
            <a:normAutofit/>
          </a:bodyPr>
          <a:lstStyle>
            <a:lvl1pPr marL="0" indent="0" algn="l">
              <a:lnSpc>
                <a:spcPct val="110000"/>
              </a:lnSpc>
              <a:spcBef>
                <a:spcPts val="800"/>
              </a:spcBef>
              <a:buNone/>
              <a:defRPr sz="1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41047969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543511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979567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7FE75E-3C0F-4A3D-B82C-6C4A9BAC9F91}"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981898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7FE75E-3C0F-4A3D-B82C-6C4A9BAC9F91}"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979077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7FE75E-3C0F-4A3D-B82C-6C4A9BAC9F91}"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71844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7FE75E-3C0F-4A3D-B82C-6C4A9BAC9F91}" type="datetimeFigureOut">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42385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FE75E-3C0F-4A3D-B82C-6C4A9BAC9F91}" type="datetimeFigureOut">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33593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73807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43792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FE75E-3C0F-4A3D-B82C-6C4A9BAC9F91}" type="datetimeFigureOut">
              <a:rPr lang="en-US" smtClean="0"/>
              <a:t>10/12/2025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75DF8-9AF5-4E24-88A7-48EB9708DB9D}" type="slidenum">
              <a:rPr lang="en-US" smtClean="0"/>
              <a:t>‹#›</a:t>
            </a:fld>
            <a:endParaRPr lang="en-US"/>
          </a:p>
        </p:txBody>
      </p:sp>
    </p:spTree>
    <p:extLst>
      <p:ext uri="{BB962C8B-B14F-4D97-AF65-F5344CB8AC3E}">
        <p14:creationId xmlns:p14="http://schemas.microsoft.com/office/powerpoint/2010/main" val="12257976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p:cNvSpPr/>
          <p:nvPr/>
        </p:nvSpPr>
        <p:spPr>
          <a:xfrm>
            <a:off x="176022" y="237744"/>
            <a:ext cx="8791956"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n-US"/>
          </a:p>
        </p:txBody>
      </p:sp>
      <p:sp>
        <p:nvSpPr>
          <p:cNvPr id="8" name="Rectangle 7"/>
          <p:cNvSpPr/>
          <p:nvPr/>
        </p:nvSpPr>
        <p:spPr>
          <a:xfrm>
            <a:off x="278892" y="374904"/>
            <a:ext cx="8586216"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Placeholder 1"/>
          <p:cNvSpPr>
            <a:spLocks noGrp="1"/>
          </p:cNvSpPr>
          <p:nvPr>
            <p:ph type="title"/>
          </p:nvPr>
        </p:nvSpPr>
        <p:spPr>
          <a:xfrm>
            <a:off x="800100" y="642594"/>
            <a:ext cx="75438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00100" y="2103120"/>
            <a:ext cx="75438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42597" y="6035040"/>
            <a:ext cx="2169784"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10/12/2025</a:t>
            </a:fld>
            <a:endParaRPr lang="en-US"/>
          </a:p>
        </p:txBody>
      </p:sp>
      <p:sp>
        <p:nvSpPr>
          <p:cNvPr id="5" name="Footer Placeholder 4"/>
          <p:cNvSpPr>
            <a:spLocks noGrp="1"/>
          </p:cNvSpPr>
          <p:nvPr>
            <p:ph type="ftr" sz="quarter" idx="3"/>
          </p:nvPr>
        </p:nvSpPr>
        <p:spPr>
          <a:xfrm>
            <a:off x="800100" y="6035040"/>
            <a:ext cx="436245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7715250" y="6035040"/>
            <a:ext cx="62865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282576568"/>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hf sldNum="0" hdr="0" ftr="0" dt="0"/>
  <p:txStyles>
    <p:titleStyle>
      <a:lvl1pPr algn="l" defTabSz="914377"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75" indent="-182875" algn="l" defTabSz="914377"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189" indent="-182875" algn="l" defTabSz="914377"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02" indent="-182875" algn="l" defTabSz="914377"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15" indent="-182875" algn="l" defTabSz="914377"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28" indent="-182875" algn="l" defTabSz="914377"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599960"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899953"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199945"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499938"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Low Angle View Of Clouds In Sky">
            <a:extLst>
              <a:ext uri="{FF2B5EF4-FFF2-40B4-BE49-F238E27FC236}">
                <a16:creationId xmlns:a16="http://schemas.microsoft.com/office/drawing/2014/main" id="{DB0E54EB-CEBF-5469-DEFE-FCB087880816}"/>
              </a:ext>
            </a:extLst>
          </p:cNvPr>
          <p:cNvPicPr>
            <a:picLocks noChangeAspect="1"/>
          </p:cNvPicPr>
          <p:nvPr/>
        </p:nvPicPr>
        <p:blipFill>
          <a:blip r:embed="rId3">
            <a:alphaModFix/>
          </a:blip>
          <a:srcRect t="5597" b="10134"/>
          <a:stretch>
            <a:fillRect/>
          </a:stretch>
        </p:blipFill>
        <p:spPr>
          <a:xfrm>
            <a:off x="-1523998" y="12"/>
            <a:ext cx="12191999" cy="6857989"/>
          </a:xfrm>
          <a:prstGeom prst="rect">
            <a:avLst/>
          </a:prstGeom>
        </p:spPr>
      </p:pic>
      <p:sp>
        <p:nvSpPr>
          <p:cNvPr id="22" name="Rectangle 21">
            <a:extLst>
              <a:ext uri="{FF2B5EF4-FFF2-40B4-BE49-F238E27FC236}">
                <a16:creationId xmlns:a16="http://schemas.microsoft.com/office/drawing/2014/main" id="{87FD26E4-041F-4EF2-B92D-6034C0F8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3998" y="937551"/>
            <a:ext cx="12191999" cy="5058137"/>
          </a:xfrm>
          <a:prstGeom prst="rect">
            <a:avLst/>
          </a:prstGeom>
          <a:gradFill flip="none" rotWithShape="1">
            <a:gsLst>
              <a:gs pos="50000">
                <a:schemeClr val="bg1">
                  <a:alpha val="30000"/>
                </a:schemeClr>
              </a:gs>
              <a:gs pos="80000">
                <a:schemeClr val="bg1">
                  <a:alpha val="15000"/>
                </a:schemeClr>
              </a:gs>
              <a:gs pos="0">
                <a:schemeClr val="bg1">
                  <a:alpha val="0"/>
                </a:schemeClr>
              </a:gs>
              <a:gs pos="20000">
                <a:schemeClr val="bg1">
                  <a:alpha val="15000"/>
                </a:schemeClr>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panose="02020404030301010803"/>
              <a:ea typeface="+mn-ea"/>
              <a:cs typeface="+mn-cs"/>
            </a:endParaRPr>
          </a:p>
        </p:txBody>
      </p:sp>
      <p:sp>
        <p:nvSpPr>
          <p:cNvPr id="2" name="Title 1">
            <a:extLst>
              <a:ext uri="{FF2B5EF4-FFF2-40B4-BE49-F238E27FC236}">
                <a16:creationId xmlns:a16="http://schemas.microsoft.com/office/drawing/2014/main" id="{57187FBF-D484-1450-C153-0CDCFF72872B}"/>
              </a:ext>
            </a:extLst>
          </p:cNvPr>
          <p:cNvSpPr>
            <a:spLocks noGrp="1"/>
          </p:cNvSpPr>
          <p:nvPr>
            <p:ph type="ctrTitle"/>
          </p:nvPr>
        </p:nvSpPr>
        <p:spPr>
          <a:xfrm>
            <a:off x="-149677" y="1179739"/>
            <a:ext cx="9443357" cy="2753880"/>
          </a:xfrm>
        </p:spPr>
        <p:txBody>
          <a:bodyPr anchor="b">
            <a:normAutofit/>
          </a:bodyPr>
          <a:lstStyle/>
          <a:p>
            <a:r>
              <a:rPr lang="en-US" dirty="0"/>
              <a:t>5 Enemies of greatness</a:t>
            </a:r>
          </a:p>
        </p:txBody>
      </p:sp>
      <p:sp>
        <p:nvSpPr>
          <p:cNvPr id="3" name="Subtitle 2">
            <a:extLst>
              <a:ext uri="{FF2B5EF4-FFF2-40B4-BE49-F238E27FC236}">
                <a16:creationId xmlns:a16="http://schemas.microsoft.com/office/drawing/2014/main" id="{EBFDB8A3-83CA-A20F-C027-A65CACAF86D1}"/>
              </a:ext>
            </a:extLst>
          </p:cNvPr>
          <p:cNvSpPr>
            <a:spLocks noGrp="1"/>
          </p:cNvSpPr>
          <p:nvPr>
            <p:ph type="subTitle" idx="1"/>
          </p:nvPr>
        </p:nvSpPr>
        <p:spPr>
          <a:xfrm>
            <a:off x="0" y="4132763"/>
            <a:ext cx="9144000" cy="943223"/>
          </a:xfrm>
        </p:spPr>
        <p:txBody>
          <a:bodyPr>
            <a:normAutofit/>
          </a:bodyPr>
          <a:lstStyle/>
          <a:p>
            <a:endParaRPr lang="en-US"/>
          </a:p>
        </p:txBody>
      </p:sp>
    </p:spTree>
    <p:extLst>
      <p:ext uri="{BB962C8B-B14F-4D97-AF65-F5344CB8AC3E}">
        <p14:creationId xmlns:p14="http://schemas.microsoft.com/office/powerpoint/2010/main" val="6605878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B6EE7E08-B389-43E5-B019-1B0A8ACBB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panose="02020404030301010803"/>
              <a:ea typeface="+mn-ea"/>
              <a:cs typeface="+mn-cs"/>
            </a:endParaRPr>
          </a:p>
        </p:txBody>
      </p:sp>
      <p:pic>
        <p:nvPicPr>
          <p:cNvPr id="1026" name="Picture 2" descr="Nick Saban won't rest and is far from satisfied">
            <a:extLst>
              <a:ext uri="{FF2B5EF4-FFF2-40B4-BE49-F238E27FC236}">
                <a16:creationId xmlns:a16="http://schemas.microsoft.com/office/drawing/2014/main" id="{F3677659-C26C-A3C3-CE9D-CFEF89896E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2713" r="27962"/>
          <a:stretch>
            <a:fillRect/>
          </a:stretch>
        </p:blipFill>
        <p:spPr bwMode="auto">
          <a:xfrm>
            <a:off x="20" y="10"/>
            <a:ext cx="47944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6" name="Rectangle 1045">
            <a:extLst>
              <a:ext uri="{FF2B5EF4-FFF2-40B4-BE49-F238E27FC236}">
                <a16:creationId xmlns:a16="http://schemas.microsoft.com/office/drawing/2014/main" id="{E60D94A5-8A09-4BAB-8F7C-69BC34C54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5950" y="255102"/>
            <a:ext cx="4006600"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panose="02020404030301010803"/>
              <a:ea typeface="+mn-ea"/>
              <a:cs typeface="+mn-cs"/>
            </a:endParaRPr>
          </a:p>
        </p:txBody>
      </p:sp>
      <p:sp>
        <p:nvSpPr>
          <p:cNvPr id="1048" name="Rectangle 1047">
            <a:extLst>
              <a:ext uri="{FF2B5EF4-FFF2-40B4-BE49-F238E27FC236}">
                <a16:creationId xmlns:a16="http://schemas.microsoft.com/office/drawing/2014/main" id="{7A1AE32B-3A6E-4C5E-8FEB-73861B9A2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76825" y="393365"/>
            <a:ext cx="3763658" cy="6035547"/>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panose="02020404030301010803"/>
              <a:ea typeface="+mn-ea"/>
              <a:cs typeface="+mn-cs"/>
            </a:endParaRPr>
          </a:p>
        </p:txBody>
      </p:sp>
      <p:sp>
        <p:nvSpPr>
          <p:cNvPr id="2" name="Title 1">
            <a:extLst>
              <a:ext uri="{FF2B5EF4-FFF2-40B4-BE49-F238E27FC236}">
                <a16:creationId xmlns:a16="http://schemas.microsoft.com/office/drawing/2014/main" id="{60AF2631-1DAC-F755-89D7-E3670FFD4C66}"/>
              </a:ext>
            </a:extLst>
          </p:cNvPr>
          <p:cNvSpPr>
            <a:spLocks noGrp="1"/>
          </p:cNvSpPr>
          <p:nvPr>
            <p:ph type="title"/>
          </p:nvPr>
        </p:nvSpPr>
        <p:spPr>
          <a:xfrm>
            <a:off x="5298061" y="642594"/>
            <a:ext cx="3354691" cy="1371600"/>
          </a:xfrm>
        </p:spPr>
        <p:txBody>
          <a:bodyPr>
            <a:normAutofit/>
          </a:bodyPr>
          <a:lstStyle/>
          <a:p>
            <a:r>
              <a:rPr lang="en-US" sz="3500"/>
              <a:t>Nick Saban</a:t>
            </a:r>
          </a:p>
        </p:txBody>
      </p:sp>
      <p:sp>
        <p:nvSpPr>
          <p:cNvPr id="1030" name="Content Placeholder 1029">
            <a:extLst>
              <a:ext uri="{FF2B5EF4-FFF2-40B4-BE49-F238E27FC236}">
                <a16:creationId xmlns:a16="http://schemas.microsoft.com/office/drawing/2014/main" id="{746CE39D-EE43-2EFC-0521-322C1A2DAD85}"/>
              </a:ext>
            </a:extLst>
          </p:cNvPr>
          <p:cNvSpPr>
            <a:spLocks noGrp="1"/>
          </p:cNvSpPr>
          <p:nvPr>
            <p:ph idx="1"/>
          </p:nvPr>
        </p:nvSpPr>
        <p:spPr>
          <a:xfrm>
            <a:off x="5298061" y="2103120"/>
            <a:ext cx="3354692" cy="3931920"/>
          </a:xfrm>
        </p:spPr>
        <p:txBody>
          <a:bodyPr>
            <a:normAutofit/>
          </a:bodyPr>
          <a:lstStyle/>
          <a:p>
            <a:r>
              <a:rPr lang="en-US" dirty="0"/>
              <a:t>7 National Championships</a:t>
            </a:r>
          </a:p>
          <a:p>
            <a:r>
              <a:rPr lang="en-US" dirty="0"/>
              <a:t>292-71 Record as a head coach</a:t>
            </a:r>
          </a:p>
          <a:p>
            <a:r>
              <a:rPr lang="en-US" dirty="0"/>
              <a:t>206-29 Record at Alabama</a:t>
            </a:r>
          </a:p>
        </p:txBody>
      </p:sp>
    </p:spTree>
    <p:extLst>
      <p:ext uri="{BB962C8B-B14F-4D97-AF65-F5344CB8AC3E}">
        <p14:creationId xmlns:p14="http://schemas.microsoft.com/office/powerpoint/2010/main" val="2079214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032B-4F7B-0571-C133-0FCF55CF5274}"/>
              </a:ext>
            </a:extLst>
          </p:cNvPr>
          <p:cNvSpPr>
            <a:spLocks noGrp="1"/>
          </p:cNvSpPr>
          <p:nvPr>
            <p:ph type="title"/>
          </p:nvPr>
        </p:nvSpPr>
        <p:spPr/>
        <p:txBody>
          <a:bodyPr/>
          <a:lstStyle/>
          <a:p>
            <a:r>
              <a:rPr lang="en-US" dirty="0"/>
              <a:t>Entitlement</a:t>
            </a:r>
          </a:p>
        </p:txBody>
      </p:sp>
      <p:sp>
        <p:nvSpPr>
          <p:cNvPr id="4" name="Content Placeholder 3">
            <a:extLst>
              <a:ext uri="{FF2B5EF4-FFF2-40B4-BE49-F238E27FC236}">
                <a16:creationId xmlns:a16="http://schemas.microsoft.com/office/drawing/2014/main" id="{CCAB04F1-A355-B3D1-E93E-F11B7085B24C}"/>
              </a:ext>
            </a:extLst>
          </p:cNvPr>
          <p:cNvSpPr>
            <a:spLocks noGrp="1"/>
          </p:cNvSpPr>
          <p:nvPr>
            <p:ph sz="half" idx="1"/>
          </p:nvPr>
        </p:nvSpPr>
        <p:spPr/>
        <p:txBody>
          <a:bodyPr/>
          <a:lstStyle/>
          <a:p>
            <a:r>
              <a:rPr lang="en-US" dirty="0"/>
              <a:t>“You get up every day, you’re entitled to nothing. So nothing is acceptable but your best.”</a:t>
            </a:r>
          </a:p>
        </p:txBody>
      </p:sp>
      <p:sp>
        <p:nvSpPr>
          <p:cNvPr id="5" name="Content Placeholder 4">
            <a:extLst>
              <a:ext uri="{FF2B5EF4-FFF2-40B4-BE49-F238E27FC236}">
                <a16:creationId xmlns:a16="http://schemas.microsoft.com/office/drawing/2014/main" id="{1B5CC5E3-DDF4-E1F7-5CE5-A27A14466D5C}"/>
              </a:ext>
            </a:extLst>
          </p:cNvPr>
          <p:cNvSpPr>
            <a:spLocks noGrp="1"/>
          </p:cNvSpPr>
          <p:nvPr>
            <p:ph sz="half" idx="2"/>
          </p:nvPr>
        </p:nvSpPr>
        <p:spPr/>
        <p:txBody>
          <a:bodyPr/>
          <a:lstStyle/>
          <a:p>
            <a:r>
              <a:rPr lang="en-US" dirty="0"/>
              <a:t>Prodigal Son</a:t>
            </a:r>
          </a:p>
          <a:p>
            <a:pPr lvl="1"/>
            <a:r>
              <a:rPr lang="en-US" dirty="0"/>
              <a:t>Luke 15:11-12</a:t>
            </a:r>
          </a:p>
          <a:p>
            <a:endParaRPr lang="en-US" dirty="0"/>
          </a:p>
          <a:p>
            <a:r>
              <a:rPr lang="en-US" dirty="0"/>
              <a:t>Jesus’s Example</a:t>
            </a:r>
          </a:p>
          <a:p>
            <a:pPr lvl="1"/>
            <a:r>
              <a:rPr lang="en-US" dirty="0"/>
              <a:t>John 13:12-16</a:t>
            </a:r>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490227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 calcmode="lin" valueType="num">
                                      <p:cBhvr additive="base">
                                        <p:cTn id="16"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calcmode="lin" valueType="num">
                                      <p:cBhvr additive="base">
                                        <p:cTn id="2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 calcmode="lin" valueType="num">
                                      <p:cBhvr additive="base">
                                        <p:cTn id="2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0BFFF-0FC6-5F63-A904-2DC4F6968E95}"/>
              </a:ext>
            </a:extLst>
          </p:cNvPr>
          <p:cNvSpPr>
            <a:spLocks noGrp="1"/>
          </p:cNvSpPr>
          <p:nvPr>
            <p:ph type="title"/>
          </p:nvPr>
        </p:nvSpPr>
        <p:spPr/>
        <p:txBody>
          <a:bodyPr/>
          <a:lstStyle/>
          <a:p>
            <a:r>
              <a:rPr lang="en-US" dirty="0"/>
              <a:t>Lack of Discipline</a:t>
            </a:r>
          </a:p>
        </p:txBody>
      </p:sp>
      <p:sp>
        <p:nvSpPr>
          <p:cNvPr id="3" name="Content Placeholder 2">
            <a:extLst>
              <a:ext uri="{FF2B5EF4-FFF2-40B4-BE49-F238E27FC236}">
                <a16:creationId xmlns:a16="http://schemas.microsoft.com/office/drawing/2014/main" id="{8E6B0B14-FEFD-B627-BF1D-DB99A65A7B77}"/>
              </a:ext>
            </a:extLst>
          </p:cNvPr>
          <p:cNvSpPr>
            <a:spLocks noGrp="1"/>
          </p:cNvSpPr>
          <p:nvPr>
            <p:ph sz="half" idx="1"/>
          </p:nvPr>
        </p:nvSpPr>
        <p:spPr/>
        <p:txBody>
          <a:bodyPr/>
          <a:lstStyle/>
          <a:p>
            <a:r>
              <a:rPr lang="en-US" dirty="0"/>
              <a:t>“Run hard when it gets hard to run. Everything starts with discipline. Practice until you can't get it wrong – not just until you get it right. If you don’t respect it enough to do it right – when it’s the right way to do it, how can you be trusted in a game?”</a:t>
            </a:r>
          </a:p>
        </p:txBody>
      </p:sp>
      <p:sp>
        <p:nvSpPr>
          <p:cNvPr id="4" name="Content Placeholder 3">
            <a:extLst>
              <a:ext uri="{FF2B5EF4-FFF2-40B4-BE49-F238E27FC236}">
                <a16:creationId xmlns:a16="http://schemas.microsoft.com/office/drawing/2014/main" id="{14C7CF1E-CE05-4175-6F71-2AB5FFC7673F}"/>
              </a:ext>
            </a:extLst>
          </p:cNvPr>
          <p:cNvSpPr>
            <a:spLocks noGrp="1"/>
          </p:cNvSpPr>
          <p:nvPr>
            <p:ph sz="half" idx="2"/>
          </p:nvPr>
        </p:nvSpPr>
        <p:spPr/>
        <p:txBody>
          <a:bodyPr/>
          <a:lstStyle/>
          <a:p>
            <a:r>
              <a:rPr lang="en-US" dirty="0"/>
              <a:t>Samson</a:t>
            </a:r>
          </a:p>
          <a:p>
            <a:pPr lvl="1"/>
            <a:r>
              <a:rPr lang="en-US" dirty="0"/>
              <a:t>Judges 14</a:t>
            </a:r>
          </a:p>
          <a:p>
            <a:pPr lvl="1"/>
            <a:r>
              <a:rPr lang="en-US" dirty="0"/>
              <a:t>Gives in to his wife and reveals the answer to his riddle</a:t>
            </a:r>
          </a:p>
          <a:p>
            <a:pPr lvl="1"/>
            <a:r>
              <a:rPr lang="en-US" dirty="0"/>
              <a:t>Judges 16</a:t>
            </a:r>
          </a:p>
          <a:p>
            <a:pPr lvl="1"/>
            <a:r>
              <a:rPr lang="en-US" dirty="0"/>
              <a:t>Trusts his own strength instead of God and reveals the secret to his strength.</a:t>
            </a:r>
          </a:p>
          <a:p>
            <a:r>
              <a:rPr lang="en-US" dirty="0"/>
              <a:t>Nehemiah 4:15-23</a:t>
            </a:r>
          </a:p>
          <a:p>
            <a:pPr lvl="1"/>
            <a:r>
              <a:rPr lang="en-US" dirty="0"/>
              <a:t>Also gets the rest of Isreal to work in a disciplined manner</a:t>
            </a:r>
          </a:p>
        </p:txBody>
      </p:sp>
    </p:spTree>
    <p:extLst>
      <p:ext uri="{BB962C8B-B14F-4D97-AF65-F5344CB8AC3E}">
        <p14:creationId xmlns:p14="http://schemas.microsoft.com/office/powerpoint/2010/main" val="161794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circle(in)">
                                      <p:cBhvr>
                                        <p:cTn id="15" dur="2000"/>
                                        <p:tgtEl>
                                          <p:spTgt spid="4">
                                            <p:txEl>
                                              <p:pRg st="1" end="1"/>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circle(in)">
                                      <p:cBhvr>
                                        <p:cTn id="18" dur="2000"/>
                                        <p:tgtEl>
                                          <p:spTgt spid="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circle(in)">
                                      <p:cBhvr>
                                        <p:cTn id="23" dur="2000"/>
                                        <p:tgtEl>
                                          <p:spTgt spid="4">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circle(in)">
                                      <p:cBhvr>
                                        <p:cTn id="26" dur="2000"/>
                                        <p:tgtEl>
                                          <p:spTgt spid="4">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circle(in)">
                                      <p:cBhvr>
                                        <p:cTn id="31" dur="2000"/>
                                        <p:tgtEl>
                                          <p:spTgt spid="4">
                                            <p:txEl>
                                              <p:pRg st="5" end="5"/>
                                            </p:txEl>
                                          </p:spTgt>
                                        </p:tgtEl>
                                      </p:cBhvr>
                                    </p:animEffect>
                                  </p:childTnLst>
                                </p:cTn>
                              </p:par>
                              <p:par>
                                <p:cTn id="32" presetID="6" presetClass="entr" presetSubtype="16" fill="hold" nodeType="withEffect">
                                  <p:stCondLst>
                                    <p:cond delay="0"/>
                                  </p:stCondLst>
                                  <p:childTnLst>
                                    <p:set>
                                      <p:cBhvr>
                                        <p:cTn id="33" dur="1" fill="hold">
                                          <p:stCondLst>
                                            <p:cond delay="0"/>
                                          </p:stCondLst>
                                        </p:cTn>
                                        <p:tgtEl>
                                          <p:spTgt spid="4">
                                            <p:txEl>
                                              <p:pRg st="6" end="6"/>
                                            </p:txEl>
                                          </p:spTgt>
                                        </p:tgtEl>
                                        <p:attrNameLst>
                                          <p:attrName>style.visibility</p:attrName>
                                        </p:attrNameLst>
                                      </p:cBhvr>
                                      <p:to>
                                        <p:strVal val="visible"/>
                                      </p:to>
                                    </p:set>
                                    <p:animEffect transition="in" filter="circle(in)">
                                      <p:cBhvr>
                                        <p:cTn id="34"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C68C8-F7B4-7138-71A8-82BE32B1CE17}"/>
              </a:ext>
            </a:extLst>
          </p:cNvPr>
          <p:cNvSpPr>
            <a:spLocks noGrp="1"/>
          </p:cNvSpPr>
          <p:nvPr>
            <p:ph type="title"/>
          </p:nvPr>
        </p:nvSpPr>
        <p:spPr/>
        <p:txBody>
          <a:bodyPr/>
          <a:lstStyle/>
          <a:p>
            <a:r>
              <a:rPr lang="en-US" dirty="0"/>
              <a:t>Circumstances Over Vision	</a:t>
            </a:r>
          </a:p>
        </p:txBody>
      </p:sp>
      <p:graphicFrame>
        <p:nvGraphicFramePr>
          <p:cNvPr id="8" name="Content Placeholder 2">
            <a:extLst>
              <a:ext uri="{FF2B5EF4-FFF2-40B4-BE49-F238E27FC236}">
                <a16:creationId xmlns:a16="http://schemas.microsoft.com/office/drawing/2014/main" id="{02306DAB-B953-DC0B-7086-24AE8695CB6A}"/>
              </a:ext>
            </a:extLst>
          </p:cNvPr>
          <p:cNvGraphicFramePr>
            <a:graphicFrameLocks noGrp="1"/>
          </p:cNvGraphicFramePr>
          <p:nvPr>
            <p:ph sz="half" idx="1"/>
          </p:nvPr>
        </p:nvGraphicFramePr>
        <p:xfrm>
          <a:off x="800100" y="2103120"/>
          <a:ext cx="3497580" cy="3749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ontent Placeholder 3">
            <a:extLst>
              <a:ext uri="{FF2B5EF4-FFF2-40B4-BE49-F238E27FC236}">
                <a16:creationId xmlns:a16="http://schemas.microsoft.com/office/drawing/2014/main" id="{6C61642E-6CDE-1932-E502-76E69C3ACCB6}"/>
              </a:ext>
            </a:extLst>
          </p:cNvPr>
          <p:cNvSpPr>
            <a:spLocks noGrp="1"/>
          </p:cNvSpPr>
          <p:nvPr>
            <p:ph sz="half" idx="2"/>
          </p:nvPr>
        </p:nvSpPr>
        <p:spPr/>
        <p:txBody>
          <a:bodyPr/>
          <a:lstStyle/>
          <a:p>
            <a:r>
              <a:rPr lang="en-US" dirty="0"/>
              <a:t>“If you want to be good, you really don’t have a lot of choices, because it takes what it takes.”</a:t>
            </a:r>
          </a:p>
        </p:txBody>
      </p:sp>
    </p:spTree>
    <p:extLst>
      <p:ext uri="{BB962C8B-B14F-4D97-AF65-F5344CB8AC3E}">
        <p14:creationId xmlns:p14="http://schemas.microsoft.com/office/powerpoint/2010/main" val="192437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80">
                                          <p:stCondLst>
                                            <p:cond delay="0"/>
                                          </p:stCondLst>
                                        </p:cTn>
                                        <p:tgtEl>
                                          <p:spTgt spid="8"/>
                                        </p:tgtEl>
                                      </p:cBhvr>
                                    </p:animEffect>
                                    <p:anim calcmode="lin" valueType="num">
                                      <p:cBhvr>
                                        <p:cTn id="1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8" dur="26">
                                          <p:stCondLst>
                                            <p:cond delay="650"/>
                                          </p:stCondLst>
                                        </p:cTn>
                                        <p:tgtEl>
                                          <p:spTgt spid="8"/>
                                        </p:tgtEl>
                                      </p:cBhvr>
                                      <p:to x="100000" y="60000"/>
                                    </p:animScale>
                                    <p:animScale>
                                      <p:cBhvr>
                                        <p:cTn id="19" dur="166" decel="50000">
                                          <p:stCondLst>
                                            <p:cond delay="676"/>
                                          </p:stCondLst>
                                        </p:cTn>
                                        <p:tgtEl>
                                          <p:spTgt spid="8"/>
                                        </p:tgtEl>
                                      </p:cBhvr>
                                      <p:to x="100000" y="100000"/>
                                    </p:animScale>
                                    <p:animScale>
                                      <p:cBhvr>
                                        <p:cTn id="20" dur="26">
                                          <p:stCondLst>
                                            <p:cond delay="1312"/>
                                          </p:stCondLst>
                                        </p:cTn>
                                        <p:tgtEl>
                                          <p:spTgt spid="8"/>
                                        </p:tgtEl>
                                      </p:cBhvr>
                                      <p:to x="100000" y="80000"/>
                                    </p:animScale>
                                    <p:animScale>
                                      <p:cBhvr>
                                        <p:cTn id="21" dur="166" decel="50000">
                                          <p:stCondLst>
                                            <p:cond delay="1338"/>
                                          </p:stCondLst>
                                        </p:cTn>
                                        <p:tgtEl>
                                          <p:spTgt spid="8"/>
                                        </p:tgtEl>
                                      </p:cBhvr>
                                      <p:to x="100000" y="100000"/>
                                    </p:animScale>
                                    <p:animScale>
                                      <p:cBhvr>
                                        <p:cTn id="22" dur="26">
                                          <p:stCondLst>
                                            <p:cond delay="1642"/>
                                          </p:stCondLst>
                                        </p:cTn>
                                        <p:tgtEl>
                                          <p:spTgt spid="8"/>
                                        </p:tgtEl>
                                      </p:cBhvr>
                                      <p:to x="100000" y="90000"/>
                                    </p:animScale>
                                    <p:animScale>
                                      <p:cBhvr>
                                        <p:cTn id="23" dur="166" decel="50000">
                                          <p:stCondLst>
                                            <p:cond delay="1668"/>
                                          </p:stCondLst>
                                        </p:cTn>
                                        <p:tgtEl>
                                          <p:spTgt spid="8"/>
                                        </p:tgtEl>
                                      </p:cBhvr>
                                      <p:to x="100000" y="100000"/>
                                    </p:animScale>
                                    <p:animScale>
                                      <p:cBhvr>
                                        <p:cTn id="24" dur="26">
                                          <p:stCondLst>
                                            <p:cond delay="1808"/>
                                          </p:stCondLst>
                                        </p:cTn>
                                        <p:tgtEl>
                                          <p:spTgt spid="8"/>
                                        </p:tgtEl>
                                      </p:cBhvr>
                                      <p:to x="100000" y="95000"/>
                                    </p:animScale>
                                    <p:animScale>
                                      <p:cBhvr>
                                        <p:cTn id="25"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E48DE-085F-7099-8709-6EA5B4799D9F}"/>
              </a:ext>
            </a:extLst>
          </p:cNvPr>
          <p:cNvSpPr>
            <a:spLocks noGrp="1"/>
          </p:cNvSpPr>
          <p:nvPr>
            <p:ph type="title"/>
          </p:nvPr>
        </p:nvSpPr>
        <p:spPr/>
        <p:txBody>
          <a:bodyPr/>
          <a:lstStyle/>
          <a:p>
            <a:r>
              <a:rPr lang="en-US" dirty="0"/>
              <a:t>Self Pity</a:t>
            </a:r>
          </a:p>
        </p:txBody>
      </p:sp>
      <p:sp>
        <p:nvSpPr>
          <p:cNvPr id="3" name="Content Placeholder 2">
            <a:extLst>
              <a:ext uri="{FF2B5EF4-FFF2-40B4-BE49-F238E27FC236}">
                <a16:creationId xmlns:a16="http://schemas.microsoft.com/office/drawing/2014/main" id="{28EC17A1-ED01-A992-31AC-D42A36F6A468}"/>
              </a:ext>
            </a:extLst>
          </p:cNvPr>
          <p:cNvSpPr>
            <a:spLocks noGrp="1"/>
          </p:cNvSpPr>
          <p:nvPr>
            <p:ph sz="half" idx="1"/>
          </p:nvPr>
        </p:nvSpPr>
        <p:spPr/>
        <p:txBody>
          <a:bodyPr/>
          <a:lstStyle/>
          <a:p>
            <a:r>
              <a:rPr lang="en-US" dirty="0"/>
              <a:t>Elijah</a:t>
            </a:r>
          </a:p>
          <a:p>
            <a:pPr lvl="1"/>
            <a:r>
              <a:rPr lang="en-US" dirty="0"/>
              <a:t>1 Kings 19</a:t>
            </a:r>
          </a:p>
          <a:p>
            <a:pPr lvl="1"/>
            <a:endParaRPr lang="en-US" dirty="0"/>
          </a:p>
          <a:p>
            <a:r>
              <a:rPr lang="en-US" dirty="0"/>
              <a:t>Paul</a:t>
            </a:r>
          </a:p>
          <a:p>
            <a:pPr lvl="1"/>
            <a:r>
              <a:rPr lang="en-US" dirty="0"/>
              <a:t>2 Corinthians 12:9-10</a:t>
            </a:r>
          </a:p>
        </p:txBody>
      </p:sp>
      <p:sp>
        <p:nvSpPr>
          <p:cNvPr id="4" name="Content Placeholder 3">
            <a:extLst>
              <a:ext uri="{FF2B5EF4-FFF2-40B4-BE49-F238E27FC236}">
                <a16:creationId xmlns:a16="http://schemas.microsoft.com/office/drawing/2014/main" id="{E5F80A2F-9991-012E-52A1-087DFD112B55}"/>
              </a:ext>
            </a:extLst>
          </p:cNvPr>
          <p:cNvSpPr>
            <a:spLocks noGrp="1"/>
          </p:cNvSpPr>
          <p:nvPr>
            <p:ph sz="half" idx="2"/>
          </p:nvPr>
        </p:nvSpPr>
        <p:spPr/>
        <p:txBody>
          <a:bodyPr/>
          <a:lstStyle/>
          <a:p>
            <a:r>
              <a:rPr lang="en-US" dirty="0"/>
              <a:t>“There are two pains in life. There is the pain of discipline and the pain of disappointment. If you handle the pain of discipline, then you’ll never have to deal with the pain of disappointment.”</a:t>
            </a:r>
          </a:p>
        </p:txBody>
      </p:sp>
    </p:spTree>
    <p:extLst>
      <p:ext uri="{BB962C8B-B14F-4D97-AF65-F5344CB8AC3E}">
        <p14:creationId xmlns:p14="http://schemas.microsoft.com/office/powerpoint/2010/main" val="52527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8E5DF-0D73-8303-7C85-F23692599BAD}"/>
              </a:ext>
            </a:extLst>
          </p:cNvPr>
          <p:cNvSpPr>
            <a:spLocks noGrp="1"/>
          </p:cNvSpPr>
          <p:nvPr>
            <p:ph type="title"/>
          </p:nvPr>
        </p:nvSpPr>
        <p:spPr/>
        <p:txBody>
          <a:bodyPr/>
          <a:lstStyle/>
          <a:p>
            <a:r>
              <a:rPr lang="en-US" dirty="0"/>
              <a:t>Complacency</a:t>
            </a:r>
          </a:p>
        </p:txBody>
      </p:sp>
      <p:sp>
        <p:nvSpPr>
          <p:cNvPr id="3" name="Content Placeholder 2">
            <a:extLst>
              <a:ext uri="{FF2B5EF4-FFF2-40B4-BE49-F238E27FC236}">
                <a16:creationId xmlns:a16="http://schemas.microsoft.com/office/drawing/2014/main" id="{1189FE68-47FF-AC29-05D0-C3EF39F7670D}"/>
              </a:ext>
            </a:extLst>
          </p:cNvPr>
          <p:cNvSpPr>
            <a:spLocks noGrp="1"/>
          </p:cNvSpPr>
          <p:nvPr>
            <p:ph sz="half" idx="1"/>
          </p:nvPr>
        </p:nvSpPr>
        <p:spPr/>
        <p:txBody>
          <a:bodyPr/>
          <a:lstStyle/>
          <a:p>
            <a:r>
              <a:rPr lang="en-US" dirty="0"/>
              <a:t>“Complacency creates a blatant disregard for doing what is right.”	</a:t>
            </a:r>
          </a:p>
        </p:txBody>
      </p:sp>
      <p:sp>
        <p:nvSpPr>
          <p:cNvPr id="4" name="Content Placeholder 3">
            <a:extLst>
              <a:ext uri="{FF2B5EF4-FFF2-40B4-BE49-F238E27FC236}">
                <a16:creationId xmlns:a16="http://schemas.microsoft.com/office/drawing/2014/main" id="{45B83C7F-A1CA-718E-C53E-59DDA4CD2ED4}"/>
              </a:ext>
            </a:extLst>
          </p:cNvPr>
          <p:cNvSpPr>
            <a:spLocks noGrp="1"/>
          </p:cNvSpPr>
          <p:nvPr>
            <p:ph sz="half" idx="2"/>
          </p:nvPr>
        </p:nvSpPr>
        <p:spPr/>
        <p:txBody>
          <a:bodyPr/>
          <a:lstStyle/>
          <a:p>
            <a:r>
              <a:rPr lang="en-US" dirty="0"/>
              <a:t>Daniel 6:4-5</a:t>
            </a:r>
          </a:p>
          <a:p>
            <a:pPr lvl="1"/>
            <a:r>
              <a:rPr lang="en-US" dirty="0"/>
              <a:t>Could find nothing wrong with him unless they used his religion against him</a:t>
            </a:r>
          </a:p>
          <a:p>
            <a:endParaRPr lang="en-US" dirty="0"/>
          </a:p>
          <a:p>
            <a:r>
              <a:rPr lang="en-US" dirty="0"/>
              <a:t>Moses</a:t>
            </a:r>
          </a:p>
          <a:p>
            <a:pPr lvl="1"/>
            <a:r>
              <a:rPr lang="en-US" dirty="0"/>
              <a:t>Numbers 20:11-12</a:t>
            </a:r>
          </a:p>
        </p:txBody>
      </p:sp>
    </p:spTree>
    <p:extLst>
      <p:ext uri="{BB962C8B-B14F-4D97-AF65-F5344CB8AC3E}">
        <p14:creationId xmlns:p14="http://schemas.microsoft.com/office/powerpoint/2010/main" val="410478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barn(inVertical)">
                                      <p:cBhvr>
                                        <p:cTn id="20" dur="500"/>
                                        <p:tgtEl>
                                          <p:spTgt spid="4">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350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1464</TotalTime>
  <Words>295</Words>
  <Application>Microsoft Office PowerPoint</Application>
  <PresentationFormat>On-screen Show (4:3)</PresentationFormat>
  <Paragraphs>54</Paragraphs>
  <Slides>8</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Avenir Next LT Pro</vt:lpstr>
      <vt:lpstr>Avenir Next LT Pro Light</vt:lpstr>
      <vt:lpstr>Calibri</vt:lpstr>
      <vt:lpstr>Garamond</vt:lpstr>
      <vt:lpstr>2_Office Theme</vt:lpstr>
      <vt:lpstr>SavonVTI</vt:lpstr>
      <vt:lpstr>5 Enemies of greatness</vt:lpstr>
      <vt:lpstr>Nick Saban</vt:lpstr>
      <vt:lpstr>Entitlement</vt:lpstr>
      <vt:lpstr>Lack of Discipline</vt:lpstr>
      <vt:lpstr>Circumstances Over Vision </vt:lpstr>
      <vt:lpstr>Self Pity</vt:lpstr>
      <vt:lpstr>Complacency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97</cp:revision>
  <dcterms:created xsi:type="dcterms:W3CDTF">2008-03-16T18:22:36Z</dcterms:created>
  <dcterms:modified xsi:type="dcterms:W3CDTF">2025-10-12T20:28:18Z</dcterms:modified>
</cp:coreProperties>
</file>