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  <p:sldMasterId id="2147483866" r:id="rId3"/>
  </p:sldMasterIdLst>
  <p:notesMasterIdLst>
    <p:notesMasterId r:id="rId13"/>
  </p:notesMasterIdLst>
  <p:sldIdLst>
    <p:sldId id="264" r:id="rId4"/>
    <p:sldId id="761" r:id="rId5"/>
    <p:sldId id="762" r:id="rId6"/>
    <p:sldId id="763" r:id="rId7"/>
    <p:sldId id="764" r:id="rId8"/>
    <p:sldId id="765" r:id="rId9"/>
    <p:sldId id="766" r:id="rId10"/>
    <p:sldId id="767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4"/>
            <p14:sldId id="761"/>
            <p14:sldId id="762"/>
            <p14:sldId id="763"/>
            <p14:sldId id="764"/>
            <p14:sldId id="765"/>
            <p14:sldId id="766"/>
            <p14:sldId id="767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1482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3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Hepner" userId="77e86300bfaa4522" providerId="LiveId" clId="{3730387A-E2B2-43A2-8BE3-5F47CB25A77F}"/>
    <pc:docChg chg="delSld delMainMaster modSection">
      <pc:chgData name="Michael Hepner" userId="77e86300bfaa4522" providerId="LiveId" clId="{3730387A-E2B2-43A2-8BE3-5F47CB25A77F}" dt="2025-10-06T15:25:00.628" v="1" actId="47"/>
      <pc:docMkLst>
        <pc:docMk/>
      </pc:docMkLst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56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57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58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59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60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61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62"/>
        </pc:sldMkLst>
      </pc:sldChg>
      <pc:sldChg chg="del">
        <pc:chgData name="Michael Hepner" userId="77e86300bfaa4522" providerId="LiveId" clId="{3730387A-E2B2-43A2-8BE3-5F47CB25A77F}" dt="2025-10-06T15:25:00.628" v="1" actId="47"/>
        <pc:sldMkLst>
          <pc:docMk/>
          <pc:sldMk cId="523397580" sldId="263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66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67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68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69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70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71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72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73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74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75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76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277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688224176" sldId="574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2589626861" sldId="677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1734306728" sldId="755"/>
        </pc:sldMkLst>
      </pc:sldChg>
      <pc:sldChg chg="del">
        <pc:chgData name="Michael Hepner" userId="77e86300bfaa4522" providerId="LiveId" clId="{3730387A-E2B2-43A2-8BE3-5F47CB25A77F}" dt="2025-10-06T15:25:00.628" v="1" actId="47"/>
        <pc:sldMkLst>
          <pc:docMk/>
          <pc:sldMk cId="3853708672" sldId="757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758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759"/>
        </pc:sldMkLst>
      </pc:sldChg>
      <pc:sldChg chg="del">
        <pc:chgData name="Michael Hepner" userId="77e86300bfaa4522" providerId="LiveId" clId="{3730387A-E2B2-43A2-8BE3-5F47CB25A77F}" dt="2025-10-06T15:24:55.143" v="0" actId="47"/>
        <pc:sldMkLst>
          <pc:docMk/>
          <pc:sldMk cId="0" sldId="760"/>
        </pc:sldMkLst>
      </pc:sldChg>
      <pc:sldMasterChg chg="del delSldLayout">
        <pc:chgData name="Michael Hepner" userId="77e86300bfaa4522" providerId="LiveId" clId="{3730387A-E2B2-43A2-8BE3-5F47CB25A77F}" dt="2025-10-06T15:24:55.143" v="0" actId="47"/>
        <pc:sldMasterMkLst>
          <pc:docMk/>
          <pc:sldMasterMk cId="1052079603" sldId="2147483796"/>
        </pc:sldMasterMkLst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1052079603" sldId="2147483796"/>
            <pc:sldLayoutMk cId="253350896" sldId="2147483797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1052079603" sldId="2147483796"/>
            <pc:sldLayoutMk cId="889819658" sldId="2147483798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1052079603" sldId="2147483796"/>
            <pc:sldLayoutMk cId="3770833279" sldId="2147483799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1052079603" sldId="2147483796"/>
            <pc:sldLayoutMk cId="1476461696" sldId="2147483800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1052079603" sldId="2147483796"/>
            <pc:sldLayoutMk cId="1980950733" sldId="2147483801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1052079603" sldId="2147483796"/>
            <pc:sldLayoutMk cId="1794142885" sldId="2147483802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1052079603" sldId="2147483796"/>
            <pc:sldLayoutMk cId="2768499517" sldId="2147483803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1052079603" sldId="2147483796"/>
            <pc:sldLayoutMk cId="4154540096" sldId="2147483804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1052079603" sldId="2147483796"/>
            <pc:sldLayoutMk cId="1682723616" sldId="2147483805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1052079603" sldId="2147483796"/>
            <pc:sldLayoutMk cId="310804194" sldId="2147483806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1052079603" sldId="2147483796"/>
            <pc:sldLayoutMk cId="2048686460" sldId="2147483807"/>
          </pc:sldLayoutMkLst>
        </pc:sldLayoutChg>
      </pc:sldMasterChg>
      <pc:sldMasterChg chg="del delSldLayout">
        <pc:chgData name="Michael Hepner" userId="77e86300bfaa4522" providerId="LiveId" clId="{3730387A-E2B2-43A2-8BE3-5F47CB25A77F}" dt="2025-10-06T15:24:55.143" v="0" actId="47"/>
        <pc:sldMasterMkLst>
          <pc:docMk/>
          <pc:sldMasterMk cId="2199746611" sldId="2147483824"/>
        </pc:sldMasterMkLst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2199746611" sldId="2147483824"/>
            <pc:sldLayoutMk cId="3865450692" sldId="2147483825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2199746611" sldId="2147483824"/>
            <pc:sldLayoutMk cId="1439407590" sldId="2147483826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2199746611" sldId="2147483824"/>
            <pc:sldLayoutMk cId="2722244110" sldId="2147483827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2199746611" sldId="2147483824"/>
            <pc:sldLayoutMk cId="799050834" sldId="2147483828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2199746611" sldId="2147483824"/>
            <pc:sldLayoutMk cId="1464698684" sldId="2147483829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2199746611" sldId="2147483824"/>
            <pc:sldLayoutMk cId="275136844" sldId="2147483830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2199746611" sldId="2147483824"/>
            <pc:sldLayoutMk cId="2940816096" sldId="2147483831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2199746611" sldId="2147483824"/>
            <pc:sldLayoutMk cId="659410464" sldId="2147483832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2199746611" sldId="2147483824"/>
            <pc:sldLayoutMk cId="2925492778" sldId="2147483833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2199746611" sldId="2147483824"/>
            <pc:sldLayoutMk cId="2556881130" sldId="2147483834"/>
          </pc:sldLayoutMkLst>
        </pc:sldLayoutChg>
        <pc:sldLayoutChg chg="del">
          <pc:chgData name="Michael Hepner" userId="77e86300bfaa4522" providerId="LiveId" clId="{3730387A-E2B2-43A2-8BE3-5F47CB25A77F}" dt="2025-10-06T15:24:55.143" v="0" actId="47"/>
          <pc:sldLayoutMkLst>
            <pc:docMk/>
            <pc:sldMasterMk cId="2199746611" sldId="2147483824"/>
            <pc:sldLayoutMk cId="2873645978" sldId="214748383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ED4393-0CFC-4D05-ADD7-BB222E7742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075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70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48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68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964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45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320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866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1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01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578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968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830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310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842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2391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0552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316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6260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3272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75655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974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6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C1E1F-2B90-4632-A886-F97F3FBA8E9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5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DFD630D-634F-422B-9CBB-FFDA9080E68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00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scover Life-Altering Scriptures | Abide">
            <a:extLst>
              <a:ext uri="{FF2B5EF4-FFF2-40B4-BE49-F238E27FC236}">
                <a16:creationId xmlns:a16="http://schemas.microsoft.com/office/drawing/2014/main" id="{F15CB0D8-93F0-CB4C-3EE6-A72BF69645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2820"/>
            <a:ext cx="9144000" cy="5761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DEEFCF-EE72-F5EE-2770-83568E232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75267">
            <a:off x="1649186" y="998764"/>
            <a:ext cx="5845628" cy="2887436"/>
          </a:xfrm>
        </p:spPr>
        <p:txBody>
          <a:bodyPr>
            <a:prstTxWarp prst="textSlantUp">
              <a:avLst>
                <a:gd name="adj" fmla="val 14648"/>
              </a:avLst>
            </a:prstTxWarp>
          </a:bodyPr>
          <a:lstStyle/>
          <a:p>
            <a:pPr algn="ctr"/>
            <a:r>
              <a:rPr lang="en-US" sz="6600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Doctrine</a:t>
            </a:r>
            <a: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 </a:t>
            </a:r>
            <a:b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That Makes Us </a:t>
            </a:r>
            <a:b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sz="6600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Different</a:t>
            </a:r>
            <a:endParaRPr lang="en-US" b="1" dirty="0">
              <a:ln w="3175">
                <a:solidFill>
                  <a:schemeClr val="bg1"/>
                </a:solidFill>
              </a:ln>
              <a:solidFill>
                <a:srgbClr val="0070C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9884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Dove Holy Spirit Images – Browse 46,396 Stock Photos, Vectors, and Video |  Adobe Stock">
            <a:extLst>
              <a:ext uri="{FF2B5EF4-FFF2-40B4-BE49-F238E27FC236}">
                <a16:creationId xmlns:a16="http://schemas.microsoft.com/office/drawing/2014/main" id="{A1001F10-FE9E-BDE0-48A1-988B3BCA29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4241"/>
            <a:ext cx="9144000" cy="307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EA57B4E-5061-C494-32D6-D2E66CAC8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68679"/>
            <a:ext cx="7772400" cy="4407581"/>
          </a:xfrm>
        </p:spPr>
        <p:txBody>
          <a:bodyPr/>
          <a:lstStyle/>
          <a:p>
            <a:r>
              <a:rPr lang="en-US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 Black" panose="020B0A04020102020204" pitchFamily="34" charset="0"/>
              </a:rPr>
              <a:t>Speaking in Tongues</a:t>
            </a:r>
          </a:p>
        </p:txBody>
      </p:sp>
    </p:spTree>
    <p:extLst>
      <p:ext uri="{BB962C8B-B14F-4D97-AF65-F5344CB8AC3E}">
        <p14:creationId xmlns:p14="http://schemas.microsoft.com/office/powerpoint/2010/main" val="3050194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F665F-5F24-62EA-C6A9-3AA278033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What Was the Gift of Tongues?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DEB07-3745-08C8-3391-B4C30BFB7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60309"/>
            <a:ext cx="7886700" cy="46672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ACTS 2</a:t>
            </a:r>
          </a:p>
          <a:p>
            <a:r>
              <a:rPr lang="en-US" dirty="0"/>
              <a:t>“began to speak with other </a:t>
            </a:r>
            <a:r>
              <a:rPr lang="en-US" b="1" dirty="0"/>
              <a:t>tongues</a:t>
            </a:r>
            <a:r>
              <a:rPr lang="en-US" dirty="0"/>
              <a:t>, as the Spirit gave them utterance” </a:t>
            </a:r>
            <a:r>
              <a:rPr lang="en-US" sz="2400" dirty="0"/>
              <a:t>(v. 4)</a:t>
            </a:r>
          </a:p>
          <a:p>
            <a:r>
              <a:rPr lang="en-US" dirty="0"/>
              <a:t> “everyone heard them speak in his own </a:t>
            </a:r>
            <a:r>
              <a:rPr lang="en-US" b="1" dirty="0"/>
              <a:t>language</a:t>
            </a:r>
            <a:r>
              <a:rPr lang="en-US" dirty="0"/>
              <a:t>” </a:t>
            </a:r>
            <a:r>
              <a:rPr lang="en-US" sz="2400" dirty="0"/>
              <a:t>(v. 6)</a:t>
            </a:r>
          </a:p>
          <a:p>
            <a:r>
              <a:rPr lang="en-US" dirty="0"/>
              <a:t>“And how is it that we hear each in our own </a:t>
            </a:r>
            <a:r>
              <a:rPr lang="en-US" b="1" dirty="0"/>
              <a:t>language</a:t>
            </a:r>
            <a:r>
              <a:rPr lang="en-US" dirty="0"/>
              <a:t> in which we were born?” </a:t>
            </a:r>
            <a:r>
              <a:rPr lang="en-US" sz="2400" dirty="0"/>
              <a:t>(v. 8)</a:t>
            </a:r>
          </a:p>
          <a:p>
            <a:r>
              <a:rPr lang="en-US" dirty="0"/>
              <a:t>“we hear them speaking in our own </a:t>
            </a:r>
            <a:r>
              <a:rPr lang="en-US" b="1" dirty="0"/>
              <a:t>tongues</a:t>
            </a:r>
            <a:r>
              <a:rPr lang="en-US" dirty="0"/>
              <a:t> the wonderful works of God” </a:t>
            </a:r>
            <a:r>
              <a:rPr lang="en-US" sz="2400" dirty="0"/>
              <a:t>(v. 11)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78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DD20C-2615-F3C4-7407-F5C49535F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667BC-230E-FCE6-772F-8185FB72F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  <a:latin typeface="+mn-lt"/>
              </a:rPr>
              <a:t>The Purpose for the Gift of Tongues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F11DB-4257-556D-B22C-97CA82541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This gift was a sign of </a:t>
            </a:r>
            <a:br>
              <a:rPr lang="en-US" sz="3600" b="1" dirty="0"/>
            </a:br>
            <a:r>
              <a:rPr lang="en-US" sz="3600" b="1" dirty="0"/>
              <a:t>confirmation for unbelievers. </a:t>
            </a:r>
          </a:p>
          <a:p>
            <a:endParaRPr lang="en-US" sz="800" b="1" dirty="0"/>
          </a:p>
          <a:p>
            <a:r>
              <a:rPr lang="en-US" sz="3200" dirty="0"/>
              <a:t>“Therefore tongues are for a sign, not to those who believe but to unbelievers; but prophesying is not for unbelievers but for those who believe” </a:t>
            </a:r>
            <a:r>
              <a:rPr lang="en-US" dirty="0"/>
              <a:t>(1 Cor. 14:22).</a:t>
            </a:r>
          </a:p>
          <a:p>
            <a:endParaRPr lang="en-US" sz="800" dirty="0"/>
          </a:p>
          <a:p>
            <a:r>
              <a:rPr lang="en-US" sz="3200" dirty="0"/>
              <a:t>Mark 16:17-18, 20</a:t>
            </a:r>
          </a:p>
        </p:txBody>
      </p:sp>
    </p:spTree>
    <p:extLst>
      <p:ext uri="{BB962C8B-B14F-4D97-AF65-F5344CB8AC3E}">
        <p14:creationId xmlns:p14="http://schemas.microsoft.com/office/powerpoint/2010/main" val="29564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2BCFF-A197-587B-C87F-DFC84A8B4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FC4F4-5DEB-5471-545F-96E7EDA4E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  <a:latin typeface="+mn-lt"/>
              </a:rPr>
              <a:t>The Purpose for the Gift of Tongues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4DF67-CDBC-E74F-C752-51C94A685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Acts 2 – the Jews were unbelievers. </a:t>
            </a:r>
          </a:p>
          <a:p>
            <a:pPr lvl="1"/>
            <a:r>
              <a:rPr lang="en-US" sz="2800" b="1" dirty="0"/>
              <a:t>They recognized that the apostles speaking in tongues was a sign and asked what it could mean (vs. 11-12).</a:t>
            </a:r>
          </a:p>
          <a:p>
            <a:pPr lvl="1"/>
            <a:endParaRPr lang="en-US" sz="700" b="1" dirty="0"/>
          </a:p>
          <a:p>
            <a:r>
              <a:rPr lang="en-US" b="1" dirty="0"/>
              <a:t>Acts 10 – again, the Jews were unbelievers. </a:t>
            </a:r>
          </a:p>
          <a:p>
            <a:pPr lvl="1"/>
            <a:r>
              <a:rPr lang="en-US" sz="2800" b="1" dirty="0"/>
              <a:t>The Gentiles speaking in tongues was a sign to Peter that they were proper candidates for baptism (vs. 44-48; 11:15-18). </a:t>
            </a:r>
          </a:p>
        </p:txBody>
      </p:sp>
    </p:spTree>
    <p:extLst>
      <p:ext uri="{BB962C8B-B14F-4D97-AF65-F5344CB8AC3E}">
        <p14:creationId xmlns:p14="http://schemas.microsoft.com/office/powerpoint/2010/main" val="282470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668177-881B-2A2D-F63C-4C34B8710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429305"/>
            <a:ext cx="3868340" cy="82391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   Bible Tongues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EEE831-73A8-E542-C8B4-65C4458B8E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470937"/>
            <a:ext cx="3868340" cy="3684588"/>
          </a:xfrm>
        </p:spPr>
        <p:txBody>
          <a:bodyPr/>
          <a:lstStyle/>
          <a:p>
            <a:r>
              <a:rPr lang="en-US" b="1" dirty="0"/>
              <a:t>Known language</a:t>
            </a:r>
          </a:p>
          <a:p>
            <a:r>
              <a:rPr lang="en-US" b="1" dirty="0"/>
              <a:t>Came from the Spirit</a:t>
            </a:r>
          </a:p>
          <a:p>
            <a:r>
              <a:rPr lang="en-US" b="1" dirty="0"/>
              <a:t>Had to be controlled </a:t>
            </a:r>
            <a:br>
              <a:rPr lang="en-US" b="1" dirty="0"/>
            </a:br>
            <a:r>
              <a:rPr lang="en-US" dirty="0"/>
              <a:t>(1 Cor. 14:27-28)</a:t>
            </a:r>
          </a:p>
          <a:p>
            <a:r>
              <a:rPr lang="en-US" b="1" dirty="0"/>
              <a:t>Tongues ceased </a:t>
            </a:r>
            <a:br>
              <a:rPr lang="en-US" b="1" dirty="0"/>
            </a:br>
            <a:r>
              <a:rPr lang="en-US" dirty="0"/>
              <a:t>(1 Cor. 13:8)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14B3497-2F7C-B22D-D87E-48C62B01D0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429305"/>
            <a:ext cx="3887391" cy="823912"/>
          </a:xfrm>
        </p:spPr>
        <p:txBody>
          <a:bodyPr>
            <a:normAutofit/>
          </a:bodyPr>
          <a:lstStyle/>
          <a:p>
            <a:pPr algn="r"/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Modern Practice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460354F-AEAC-7C2D-59A3-22135F1925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257800" y="1470937"/>
            <a:ext cx="3411145" cy="3684588"/>
          </a:xfrm>
        </p:spPr>
        <p:txBody>
          <a:bodyPr/>
          <a:lstStyle/>
          <a:p>
            <a:r>
              <a:rPr lang="en-US" b="1" dirty="0"/>
              <a:t>Gibberish</a:t>
            </a:r>
          </a:p>
          <a:p>
            <a:r>
              <a:rPr lang="en-US" b="1" dirty="0"/>
              <a:t>Taught by man</a:t>
            </a:r>
          </a:p>
          <a:p>
            <a:r>
              <a:rPr lang="en-US" b="1" dirty="0"/>
              <a:t>Exercised with lack of control</a:t>
            </a:r>
          </a:p>
          <a:p>
            <a:r>
              <a:rPr lang="en-US" b="1" dirty="0"/>
              <a:t>Tongues revived and continue till the end </a:t>
            </a:r>
          </a:p>
        </p:txBody>
      </p:sp>
      <p:pic>
        <p:nvPicPr>
          <p:cNvPr id="1030" name="Picture 6" descr="'VS' Sticker Sticker">
            <a:extLst>
              <a:ext uri="{FF2B5EF4-FFF2-40B4-BE49-F238E27FC236}">
                <a16:creationId xmlns:a16="http://schemas.microsoft.com/office/drawing/2014/main" id="{73CD3B14-35CF-CBF3-DF5E-7B900E5481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2882" y="429305"/>
            <a:ext cx="990600" cy="990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05048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8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E9922-A441-4012-D28F-BBE3B9DCD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28244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The Gift of Tongues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40EB5-389C-9F0B-7F06-5DECE27B7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19943"/>
            <a:ext cx="7886700" cy="445701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The miraculous ability to speak in an existing human language that one had never learned.</a:t>
            </a:r>
          </a:p>
          <a:p>
            <a:r>
              <a:rPr lang="en-US" b="1" dirty="0">
                <a:solidFill>
                  <a:schemeClr val="bg1"/>
                </a:solidFill>
              </a:rPr>
              <a:t>A confirming sign to unbelievers (the word has been confirmed). </a:t>
            </a:r>
          </a:p>
          <a:p>
            <a:r>
              <a:rPr lang="en-US" b="1" dirty="0">
                <a:solidFill>
                  <a:schemeClr val="bg1"/>
                </a:solidFill>
              </a:rPr>
              <a:t>Modern “tongues” isn’t anything like the gift we read of in the New Testament. </a:t>
            </a:r>
          </a:p>
          <a:p>
            <a:r>
              <a:rPr lang="en-US" b="1" dirty="0">
                <a:solidFill>
                  <a:schemeClr val="bg1"/>
                </a:solidFill>
              </a:rPr>
              <a:t>Like all other miraculous gifts, tongues has served its purpose and has ceased. </a:t>
            </a:r>
          </a:p>
        </p:txBody>
      </p:sp>
    </p:spTree>
    <p:extLst>
      <p:ext uri="{BB962C8B-B14F-4D97-AF65-F5344CB8AC3E}">
        <p14:creationId xmlns:p14="http://schemas.microsoft.com/office/powerpoint/2010/main" val="79314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6595</TotalTime>
  <Words>339</Words>
  <Application>Microsoft Office PowerPoint</Application>
  <PresentationFormat>On-screen Show (4:3)</PresentationFormat>
  <Paragraphs>36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Aptos</vt:lpstr>
      <vt:lpstr>Aptos Display</vt:lpstr>
      <vt:lpstr>Arial</vt:lpstr>
      <vt:lpstr>Arial Black</vt:lpstr>
      <vt:lpstr>Calibri</vt:lpstr>
      <vt:lpstr>Century Gothic</vt:lpstr>
      <vt:lpstr>Wingdings 3</vt:lpstr>
      <vt:lpstr>2_Ion Boardroom</vt:lpstr>
      <vt:lpstr>Office Theme</vt:lpstr>
      <vt:lpstr>1_Office Theme</vt:lpstr>
      <vt:lpstr>PowerPoint Presentation</vt:lpstr>
      <vt:lpstr>Doctrine  That Makes Us  Different</vt:lpstr>
      <vt:lpstr>Speaking in Tongues</vt:lpstr>
      <vt:lpstr>What Was the Gift of Tongues?</vt:lpstr>
      <vt:lpstr>The Purpose for the Gift of Tongues</vt:lpstr>
      <vt:lpstr>The Purpose for the Gift of Tongues</vt:lpstr>
      <vt:lpstr>PowerPoint Presentation</vt:lpstr>
      <vt:lpstr>The Gift of Tongues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286</cp:revision>
  <dcterms:created xsi:type="dcterms:W3CDTF">2008-03-16T18:22:36Z</dcterms:created>
  <dcterms:modified xsi:type="dcterms:W3CDTF">2025-10-06T15:25:05Z</dcterms:modified>
</cp:coreProperties>
</file>