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47" r:id="rId2"/>
    <p:sldMasterId id="2147483759" r:id="rId3"/>
  </p:sldMasterIdLst>
  <p:notesMasterIdLst>
    <p:notesMasterId r:id="rId15"/>
  </p:notesMasterIdLst>
  <p:sldIdLst>
    <p:sldId id="256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7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6"/>
            <p14:sldId id="257"/>
            <p14:sldId id="258"/>
            <p14:sldId id="261"/>
            <p14:sldId id="263"/>
            <p14:sldId id="264"/>
            <p14:sldId id="265"/>
            <p14:sldId id="266"/>
            <p14:sldId id="262"/>
            <p14:sldId id="267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>
            <p14:sldId id="7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58" d="100"/>
          <a:sy n="58" d="100"/>
        </p:scale>
        <p:origin x="1166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66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3730387A-E2B2-43A2-8BE3-5F47CB25A77F}"/>
    <pc:docChg chg="delSld delMainMaster modSection">
      <pc:chgData name="Michael Hepner" userId="77e86300bfaa4522" providerId="LiveId" clId="{3730387A-E2B2-43A2-8BE3-5F47CB25A77F}" dt="2025-10-06T15:26:10.390" v="1" actId="47"/>
      <pc:docMkLst>
        <pc:docMk/>
      </pc:docMkLst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59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3045137278" sldId="260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68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69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0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1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2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3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4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5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6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7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8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79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0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1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2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3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4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5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6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7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8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89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0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1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2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3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4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5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6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7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8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299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0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1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2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3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4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5"/>
        </pc:sldMkLst>
      </pc:sldChg>
      <pc:sldChg chg="del">
        <pc:chgData name="Michael Hepner" userId="77e86300bfaa4522" providerId="LiveId" clId="{3730387A-E2B2-43A2-8BE3-5F47CB25A77F}" dt="2025-10-06T15:26:10.390" v="1" actId="47"/>
        <pc:sldMkLst>
          <pc:docMk/>
          <pc:sldMk cId="0" sldId="306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858165187" sldId="571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518111915" sldId="665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2589626861" sldId="752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688224176" sldId="753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1288380856" sldId="754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1734306728" sldId="755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56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57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58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59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0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1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2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3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4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5"/>
        </pc:sldMkLst>
      </pc:sldChg>
      <pc:sldChg chg="del">
        <pc:chgData name="Michael Hepner" userId="77e86300bfaa4522" providerId="LiveId" clId="{3730387A-E2B2-43A2-8BE3-5F47CB25A77F}" dt="2025-10-06T15:25:57.996" v="0" actId="47"/>
        <pc:sldMkLst>
          <pc:docMk/>
          <pc:sldMk cId="0" sldId="766"/>
        </pc:sldMkLst>
      </pc:sldChg>
      <pc:sldMasterChg chg="del delSldLayout">
        <pc:chgData name="Michael Hepner" userId="77e86300bfaa4522" providerId="LiveId" clId="{3730387A-E2B2-43A2-8BE3-5F47CB25A77F}" dt="2025-10-06T15:26:10.390" v="1" actId="47"/>
        <pc:sldMasterMkLst>
          <pc:docMk/>
          <pc:sldMasterMk cId="0" sldId="2147483648"/>
        </pc:sldMasterMkLst>
        <pc:sldLayoutChg chg="del">
          <pc:chgData name="Michael Hepner" userId="77e86300bfaa4522" providerId="LiveId" clId="{3730387A-E2B2-43A2-8BE3-5F47CB25A77F}" dt="2025-10-06T15:26:10.390" v="1" actId="47"/>
          <pc:sldLayoutMkLst>
            <pc:docMk/>
            <pc:sldMasterMk cId="0" sldId="2147483648"/>
            <pc:sldLayoutMk cId="0" sldId="2147483649"/>
          </pc:sldLayoutMkLst>
        </pc:sldLayoutChg>
      </pc:sldMasterChg>
      <pc:sldMasterChg chg="del delSldLayout">
        <pc:chgData name="Michael Hepner" userId="77e86300bfaa4522" providerId="LiveId" clId="{3730387A-E2B2-43A2-8BE3-5F47CB25A77F}" dt="2025-10-06T15:25:57.996" v="0" actId="47"/>
        <pc:sldMasterMkLst>
          <pc:docMk/>
          <pc:sldMasterMk cId="169759790" sldId="2147483687"/>
        </pc:sldMasterMkLst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1714918751" sldId="2147483688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776980015" sldId="2147483689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1808693267" sldId="2147483690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1845884595" sldId="2147483691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824099115" sldId="2147483692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4256400434" sldId="2147483693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935497524" sldId="2147483694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3016785304" sldId="2147483695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1466738844" sldId="2147483696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252103621" sldId="2147483697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69759790" sldId="2147483687"/>
            <pc:sldLayoutMk cId="584074619" sldId="2147483698"/>
          </pc:sldLayoutMkLst>
        </pc:sldLayoutChg>
      </pc:sldMasterChg>
      <pc:sldMasterChg chg="del delSldLayout">
        <pc:chgData name="Michael Hepner" userId="77e86300bfaa4522" providerId="LiveId" clId="{3730387A-E2B2-43A2-8BE3-5F47CB25A77F}" dt="2025-10-06T15:25:57.996" v="0" actId="47"/>
        <pc:sldMasterMkLst>
          <pc:docMk/>
          <pc:sldMasterMk cId="1162245" sldId="2147483711"/>
        </pc:sldMasterMkLst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1576955281" sldId="2147483712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504486211" sldId="2147483713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3389880377" sldId="2147483714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3657445642" sldId="2147483715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992359798" sldId="2147483716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2774055570" sldId="2147483717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254208260" sldId="2147483718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759519030" sldId="2147483719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2741952747" sldId="2147483720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4013920917" sldId="2147483721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1162245" sldId="2147483711"/>
            <pc:sldLayoutMk cId="2675134891" sldId="2147483722"/>
          </pc:sldLayoutMkLst>
        </pc:sldLayoutChg>
      </pc:sldMasterChg>
      <pc:sldMasterChg chg="del delSldLayout">
        <pc:chgData name="Michael Hepner" userId="77e86300bfaa4522" providerId="LiveId" clId="{3730387A-E2B2-43A2-8BE3-5F47CB25A77F}" dt="2025-10-06T15:25:57.996" v="0" actId="47"/>
        <pc:sldMasterMkLst>
          <pc:docMk/>
          <pc:sldMasterMk cId="2147248794" sldId="2147483735"/>
        </pc:sldMasterMkLst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3645955553" sldId="2147483736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3833792235" sldId="2147483737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210145433" sldId="2147483738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3674875490" sldId="2147483739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4276927568" sldId="2147483740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1327678190" sldId="2147483741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689256747" sldId="2147483742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1860631481" sldId="2147483743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1963160714" sldId="2147483744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2777177884" sldId="2147483745"/>
          </pc:sldLayoutMkLst>
        </pc:sldLayoutChg>
        <pc:sldLayoutChg chg="del">
          <pc:chgData name="Michael Hepner" userId="77e86300bfaa4522" providerId="LiveId" clId="{3730387A-E2B2-43A2-8BE3-5F47CB25A77F}" dt="2025-10-06T15:25:57.996" v="0" actId="47"/>
          <pc:sldLayoutMkLst>
            <pc:docMk/>
            <pc:sldMasterMk cId="2147248794" sldId="2147483735"/>
            <pc:sldLayoutMk cId="3061777164" sldId="214748374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7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4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27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5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5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7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8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8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3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0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3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E75E-3C0F-4A3D-B82C-6C4A9BAC9F9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2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056D5-EA97-4458-9421-58A1D050B3F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AF5CD-8FC7-4BA4-A613-E434EBD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7731-B1BD-0533-35CC-E8FDA8427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AF271-B4DF-6906-6EC1-CC9E46005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od Is Holy and He Commands Us to Be Holy like He Is">
            <a:extLst>
              <a:ext uri="{FF2B5EF4-FFF2-40B4-BE49-F238E27FC236}">
                <a16:creationId xmlns:a16="http://schemas.microsoft.com/office/drawing/2014/main" id="{AF9FB71E-46B9-4269-4B77-F48E5212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21F72-A808-C4CA-C853-565D6D64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4D0E-B08D-39A1-8C8F-BAAB0119D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F8D0C-98A9-14BB-5FF4-79A1E55A4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od Is Holy and He Commands Us to Be Holy like He Is">
            <a:extLst>
              <a:ext uri="{FF2B5EF4-FFF2-40B4-BE49-F238E27FC236}">
                <a16:creationId xmlns:a16="http://schemas.microsoft.com/office/drawing/2014/main" id="{E2449AE4-8655-B0A7-46C2-82DF22B0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EBA9-B726-00BD-AE4F-269E0195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Holy - </a:t>
            </a:r>
            <a:r>
              <a:rPr lang="en-US" b="1" i="1" dirty="0" err="1"/>
              <a:t>Qadowsh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E454-3588-CF33-DD7D-6E17B4B9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Primary idea is “cutting off” or “separation”</a:t>
            </a:r>
          </a:p>
          <a:p>
            <a:pPr lvl="1"/>
            <a:r>
              <a:rPr lang="en-US" sz="2800" dirty="0"/>
              <a:t>See Lev. 20:26</a:t>
            </a:r>
          </a:p>
          <a:p>
            <a:r>
              <a:rPr lang="en-US" sz="3200" dirty="0"/>
              <a:t>“sacred, holy, set apart” </a:t>
            </a:r>
          </a:p>
          <a:p>
            <a:r>
              <a:rPr lang="en-US" sz="3200" dirty="0"/>
              <a:t>“that which belongs to the sphere of the sacred, distinct from the common or profane” </a:t>
            </a:r>
          </a:p>
        </p:txBody>
      </p:sp>
    </p:spTree>
    <p:extLst>
      <p:ext uri="{BB962C8B-B14F-4D97-AF65-F5344CB8AC3E}">
        <p14:creationId xmlns:p14="http://schemas.microsoft.com/office/powerpoint/2010/main" val="13931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00BE-DC78-0E74-C028-3FAFDB9D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BD97-365D-D4EA-064C-A4A47BDB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God is distinct and separate from His physical creation.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God’s moral character is distinct and separate from any and all defilement. </a:t>
            </a:r>
          </a:p>
        </p:txBody>
      </p:sp>
    </p:spTree>
    <p:extLst>
      <p:ext uri="{BB962C8B-B14F-4D97-AF65-F5344CB8AC3E}">
        <p14:creationId xmlns:p14="http://schemas.microsoft.com/office/powerpoint/2010/main" val="823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FBA6-4957-1504-A750-39620E95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464F-D65C-15AE-D99B-6C95B6BB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7166-49AE-B308-C0D3-7C361112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“Who is like You, O Lord, among the gods? Who is like You, glorious in holiness, </a:t>
            </a:r>
            <a:br>
              <a:rPr lang="en-US" sz="3200" dirty="0"/>
            </a:br>
            <a:r>
              <a:rPr lang="en-US" sz="3200" dirty="0"/>
              <a:t>fearful in praises, doing wonders?”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Exodus 15:11</a:t>
            </a:r>
          </a:p>
        </p:txBody>
      </p:sp>
      <p:pic>
        <p:nvPicPr>
          <p:cNvPr id="1026" name="Picture 2" descr="Open Bible White Background Images – Browse 34,929 Stock Photos, Vectors,  and Video | Adobe Stock">
            <a:extLst>
              <a:ext uri="{FF2B5EF4-FFF2-40B4-BE49-F238E27FC236}">
                <a16:creationId xmlns:a16="http://schemas.microsoft.com/office/drawing/2014/main" id="{ACF22F47-AEC1-D455-EB5E-6DD3C110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4662715"/>
            <a:ext cx="3203122" cy="21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2820-9E0D-AE39-AE39-69D8FC7A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B326-46B4-E005-AC69-576A37FF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FC08-8ECF-5792-6D1B-A4E95DE6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“No one is holy like the Lord, </a:t>
            </a:r>
            <a:br>
              <a:rPr lang="en-US" sz="3200" dirty="0"/>
            </a:br>
            <a:r>
              <a:rPr lang="en-US" sz="3200" dirty="0"/>
              <a:t>for there is none besides You, </a:t>
            </a:r>
            <a:br>
              <a:rPr lang="en-US" sz="3200" dirty="0"/>
            </a:br>
            <a:r>
              <a:rPr lang="en-US" sz="3200" dirty="0"/>
              <a:t>nor is there any rock like our God.”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Samuel 2:2</a:t>
            </a:r>
          </a:p>
        </p:txBody>
      </p:sp>
      <p:pic>
        <p:nvPicPr>
          <p:cNvPr id="1026" name="Picture 2" descr="Open Bible White Background Images – Browse 34,929 Stock Photos, Vectors,  and Video | Adobe Stock">
            <a:extLst>
              <a:ext uri="{FF2B5EF4-FFF2-40B4-BE49-F238E27FC236}">
                <a16:creationId xmlns:a16="http://schemas.microsoft.com/office/drawing/2014/main" id="{47280014-521C-0329-42B1-952CA18A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4662715"/>
            <a:ext cx="3203122" cy="21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772F4-ACE5-7ED8-8178-CE919082F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EC6F-4733-D35A-96D9-0D469890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148C-8023-983B-4E2A-0F08A52D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“Who shall not fear You, O Lord, and glorify Your name? For You alone are holy. </a:t>
            </a:r>
            <a:br>
              <a:rPr lang="en-US" sz="3200" dirty="0"/>
            </a:br>
            <a:r>
              <a:rPr lang="en-US" sz="3200" dirty="0"/>
              <a:t>For all nations shall come and worship </a:t>
            </a:r>
            <a:br>
              <a:rPr lang="en-US" sz="3200" dirty="0"/>
            </a:br>
            <a:r>
              <a:rPr lang="en-US" sz="3200" dirty="0"/>
              <a:t>before You, for Your judgments have </a:t>
            </a:r>
            <a:br>
              <a:rPr lang="en-US" sz="3200" dirty="0"/>
            </a:br>
            <a:r>
              <a:rPr lang="en-US" sz="3200" dirty="0"/>
              <a:t>been manifested.”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Revelation 15:4</a:t>
            </a:r>
          </a:p>
        </p:txBody>
      </p:sp>
      <p:pic>
        <p:nvPicPr>
          <p:cNvPr id="1026" name="Picture 2" descr="Open Bible White Background Images – Browse 34,929 Stock Photos, Vectors,  and Video | Adobe Stock">
            <a:extLst>
              <a:ext uri="{FF2B5EF4-FFF2-40B4-BE49-F238E27FC236}">
                <a16:creationId xmlns:a16="http://schemas.microsoft.com/office/drawing/2014/main" id="{B8C9814C-C321-2946-9408-1F8108E0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4662715"/>
            <a:ext cx="3203122" cy="21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D3489-79DF-075E-DA49-93E737B49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Bible White Background Images – Browse 34,929 Stock Photos, Vectors,  and Video | Adobe Stock">
            <a:extLst>
              <a:ext uri="{FF2B5EF4-FFF2-40B4-BE49-F238E27FC236}">
                <a16:creationId xmlns:a16="http://schemas.microsoft.com/office/drawing/2014/main" id="{AE4D46D0-9868-B446-542F-5A10CF48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4662715"/>
            <a:ext cx="3203122" cy="21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D7310-1FE8-9D79-B579-39F149B2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538E-CC66-640E-BA15-31B33A83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  Above it stood seraphim; each one had six wings: with two he covered his face, with two he covered his feet, and with two he flew. </a:t>
            </a:r>
          </a:p>
          <a:p>
            <a:pPr marL="0" indent="0">
              <a:buNone/>
            </a:pPr>
            <a:r>
              <a:rPr lang="en-US" sz="3000" dirty="0"/>
              <a:t>  And one cried to another and said: </a:t>
            </a:r>
            <a:br>
              <a:rPr lang="en-US" sz="3000" dirty="0"/>
            </a:br>
            <a:r>
              <a:rPr lang="en-US" sz="3000" dirty="0"/>
              <a:t>“Holy, holy, holy is the Lord of hosts; </a:t>
            </a:r>
            <a:br>
              <a:rPr lang="en-US" sz="3000" dirty="0"/>
            </a:br>
            <a:r>
              <a:rPr lang="en-US" sz="3000" dirty="0"/>
              <a:t>the whole earth is full of His glory!”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000" dirty="0"/>
              <a:t>Isaiah 6:2-3</a:t>
            </a:r>
          </a:p>
        </p:txBody>
      </p:sp>
    </p:spTree>
    <p:extLst>
      <p:ext uri="{BB962C8B-B14F-4D97-AF65-F5344CB8AC3E}">
        <p14:creationId xmlns:p14="http://schemas.microsoft.com/office/powerpoint/2010/main" val="26213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5449-E3DC-C2EB-9BEF-97CC0783E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567EFE-FE54-7EBD-7780-32E456369204}"/>
              </a:ext>
            </a:extLst>
          </p:cNvPr>
          <p:cNvSpPr/>
          <p:nvPr/>
        </p:nvSpPr>
        <p:spPr>
          <a:xfrm>
            <a:off x="326571" y="1690689"/>
            <a:ext cx="8501743" cy="4525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81BA9-655B-874E-5317-ED62ACC9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FC1B-9C7E-A5F9-05C5-2C0AEC4F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24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/>
              <a:t>God’s holiness is so overwhelming </a:t>
            </a:r>
            <a:br>
              <a:rPr lang="en-US" sz="3200" b="1" dirty="0"/>
            </a:br>
            <a:r>
              <a:rPr lang="en-US" sz="3200" b="1" dirty="0"/>
              <a:t>and powerful that it will destroy every impurity in God’s presence! </a:t>
            </a:r>
          </a:p>
          <a:p>
            <a:pPr marL="0" indent="0" algn="ctr">
              <a:buNone/>
            </a:pPr>
            <a:endParaRPr lang="en-US" sz="800" b="1" dirty="0"/>
          </a:p>
          <a:p>
            <a:r>
              <a:rPr lang="en-US" sz="3200" dirty="0"/>
              <a:t>Moses was stopped when approaching God’s presence at the burning bush (Ex. 3:5-6).</a:t>
            </a:r>
          </a:p>
          <a:p>
            <a:endParaRPr lang="en-US" sz="800" dirty="0"/>
          </a:p>
          <a:p>
            <a:r>
              <a:rPr lang="en-US" sz="3200" dirty="0"/>
              <a:t>Isaiah cried, </a:t>
            </a:r>
            <a:r>
              <a:rPr lang="en-US" sz="3200" i="1" dirty="0"/>
              <a:t>“Woe is me, for I am undone” </a:t>
            </a:r>
            <a:br>
              <a:rPr lang="en-US" sz="3200" i="1" dirty="0"/>
            </a:br>
            <a:r>
              <a:rPr lang="en-US" sz="3200" dirty="0"/>
              <a:t>(Is. 6:5) when he witnessed God’s holiness. </a:t>
            </a:r>
          </a:p>
        </p:txBody>
      </p:sp>
    </p:spTree>
    <p:extLst>
      <p:ext uri="{BB962C8B-B14F-4D97-AF65-F5344CB8AC3E}">
        <p14:creationId xmlns:p14="http://schemas.microsoft.com/office/powerpoint/2010/main" val="1081158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FF9C2-2384-A121-755F-4072532E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7A56-205F-D8BD-D039-CEC0B709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Demands of God’s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964D-F867-FABB-013F-C487BEF8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View God in the Proper Way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Psalm 99:1-3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View Ourselves in the Proper Way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Isaiah 6:5; 64:6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Approach God in the Proper Way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Leviticus 10:1-3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Live in the Proper Way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Matt. 5:8; 1 Pet. 1:15-16; Rom. 12:9</a:t>
            </a:r>
          </a:p>
        </p:txBody>
      </p:sp>
    </p:spTree>
    <p:extLst>
      <p:ext uri="{BB962C8B-B14F-4D97-AF65-F5344CB8AC3E}">
        <p14:creationId xmlns:p14="http://schemas.microsoft.com/office/powerpoint/2010/main" val="246633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364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2_Office Theme</vt:lpstr>
      <vt:lpstr>4_Office Theme</vt:lpstr>
      <vt:lpstr>6_Office Theme</vt:lpstr>
      <vt:lpstr>PowerPoint Presentation</vt:lpstr>
      <vt:lpstr>Holy - Qadowsh</vt:lpstr>
      <vt:lpstr>God is Holy</vt:lpstr>
      <vt:lpstr>God is Holy</vt:lpstr>
      <vt:lpstr>God is Holy</vt:lpstr>
      <vt:lpstr>God is Holy</vt:lpstr>
      <vt:lpstr>God is Holy</vt:lpstr>
      <vt:lpstr>God is Holy</vt:lpstr>
      <vt:lpstr>The Demands of God’s Holiness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93</cp:revision>
  <dcterms:created xsi:type="dcterms:W3CDTF">2008-03-16T18:22:36Z</dcterms:created>
  <dcterms:modified xsi:type="dcterms:W3CDTF">2025-10-06T15:26:15Z</dcterms:modified>
</cp:coreProperties>
</file>