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10"/>
  </p:notesMasterIdLst>
  <p:sldIdLst>
    <p:sldId id="258" r:id="rId3"/>
    <p:sldId id="405" r:id="rId4"/>
    <p:sldId id="256" r:id="rId5"/>
    <p:sldId id="765" r:id="rId6"/>
    <p:sldId id="261" r:id="rId7"/>
    <p:sldId id="263" r:id="rId8"/>
    <p:sldId id="7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258"/>
            <p14:sldId id="405"/>
            <p14:sldId id="256"/>
            <p14:sldId id="765"/>
            <p14:sldId id="261"/>
            <p14:sldId id="263"/>
            <p14:sldId id="764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469" autoAdjust="0"/>
  </p:normalViewPr>
  <p:slideViewPr>
    <p:cSldViewPr>
      <p:cViewPr varScale="1">
        <p:scale>
          <a:sx n="69" d="100"/>
          <a:sy n="69" d="100"/>
        </p:scale>
        <p:origin x="145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3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6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3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90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7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0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272814F-3792-40E1-8571-61930A980A2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CB79E53-4E66-4D73-B701-726F5036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8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AEC2E-95E6-4D89-A51F-04FF116BDA7C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C1951-E893-47E7-A631-904C9A88E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2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FAADB-2780-5BE5-EC50-5AF8EE8FF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ook of Proverbs (KJV) | Online Library of Liberty">
            <a:extLst>
              <a:ext uri="{FF2B5EF4-FFF2-40B4-BE49-F238E27FC236}">
                <a16:creationId xmlns:a16="http://schemas.microsoft.com/office/drawing/2014/main" id="{3A65C34D-0F06-85BC-BD84-F62A645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44000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997FCE-4BB8-2197-31B7-2D9784D8C00A}"/>
              </a:ext>
            </a:extLst>
          </p:cNvPr>
          <p:cNvSpPr txBox="1">
            <a:spLocks/>
          </p:cNvSpPr>
          <p:nvPr/>
        </p:nvSpPr>
        <p:spPr>
          <a:xfrm>
            <a:off x="0" y="14627"/>
            <a:ext cx="4819650" cy="12140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Bahnschrift Condensed" panose="020B0502040204020203" pitchFamily="34" charset="0"/>
              </a:rPr>
              <a:t>knollwoodchurch.org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56D85-37D4-FE93-3A35-61C0A2375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0"/>
            <a:ext cx="4324350" cy="12287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EDEA3-37A5-3998-1E1A-D385B780522D}"/>
              </a:ext>
            </a:extLst>
          </p:cNvPr>
          <p:cNvSpPr/>
          <p:nvPr/>
        </p:nvSpPr>
        <p:spPr>
          <a:xfrm>
            <a:off x="178130" y="4419600"/>
            <a:ext cx="8763989" cy="2285999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0A41-7D1A-AA55-0DEE-6A94ABCE31A4}"/>
              </a:ext>
            </a:extLst>
          </p:cNvPr>
          <p:cNvSpPr txBox="1"/>
          <p:nvPr/>
        </p:nvSpPr>
        <p:spPr>
          <a:xfrm>
            <a:off x="475013" y="4608511"/>
            <a:ext cx="8229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latin typeface="Bahnschrift Condensed" panose="020B0502040204020203" pitchFamily="34" charset="0"/>
              </a:rPr>
              <a:t>Follow our Facebook page during the 31 days of October, as together we will read the 31 chapters of the book of Proverbs, one chapter a day. </a:t>
            </a:r>
          </a:p>
        </p:txBody>
      </p:sp>
    </p:spTree>
    <p:extLst>
      <p:ext uri="{BB962C8B-B14F-4D97-AF65-F5344CB8AC3E}">
        <p14:creationId xmlns:p14="http://schemas.microsoft.com/office/powerpoint/2010/main" val="28131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ident Trump Joins Nation in Celebrating Charlie Kirk's Enduring Legacy  – The White House">
            <a:extLst>
              <a:ext uri="{FF2B5EF4-FFF2-40B4-BE49-F238E27FC236}">
                <a16:creationId xmlns:a16="http://schemas.microsoft.com/office/drawing/2014/main" id="{A1338207-EC69-588F-1D97-828C3A82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1" y="522514"/>
            <a:ext cx="8719457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37A0D4-DBB7-304D-ECEB-D2330A0156A4}"/>
              </a:ext>
            </a:extLst>
          </p:cNvPr>
          <p:cNvSpPr/>
          <p:nvPr/>
        </p:nvSpPr>
        <p:spPr>
          <a:xfrm>
            <a:off x="887184" y="1366837"/>
            <a:ext cx="7369629" cy="1981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38AB0-9048-5173-CDAD-5D422C83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69" y="1698849"/>
            <a:ext cx="7043057" cy="118654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Who is a Christian?</a:t>
            </a:r>
          </a:p>
        </p:txBody>
      </p:sp>
    </p:spTree>
    <p:extLst>
      <p:ext uri="{BB962C8B-B14F-4D97-AF65-F5344CB8AC3E}">
        <p14:creationId xmlns:p14="http://schemas.microsoft.com/office/powerpoint/2010/main" val="99416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4D17-5E62-054D-4172-4501641F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8245"/>
          </a:xfrm>
        </p:spPr>
        <p:txBody>
          <a:bodyPr/>
          <a:lstStyle/>
          <a:p>
            <a:pPr algn="ctr"/>
            <a:r>
              <a:rPr lang="en-US" b="1" dirty="0"/>
              <a:t>One is </a:t>
            </a:r>
            <a:r>
              <a:rPr lang="en-US" b="1" u="sng" dirty="0"/>
              <a:t>not</a:t>
            </a:r>
            <a:r>
              <a:rPr lang="en-US" b="1" dirty="0"/>
              <a:t> a Christian because…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F5125-D106-E74A-F1D0-342526BD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They are religious </a:t>
            </a:r>
            <a:r>
              <a:rPr lang="en-US" sz="3000" dirty="0"/>
              <a:t>-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James 1:26-27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They believe in Jesus </a:t>
            </a:r>
            <a:r>
              <a:rPr lang="en-US" sz="3000" dirty="0"/>
              <a:t>-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John 8:24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They live moral lives </a:t>
            </a:r>
            <a:r>
              <a:rPr lang="en-US" sz="3000" dirty="0"/>
              <a:t>-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Acts 10:1-2, 22; 11:14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They are sincere </a:t>
            </a:r>
            <a:r>
              <a:rPr lang="en-US" sz="3000" dirty="0"/>
              <a:t>-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Acts 23:1; 26:9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/>
              <a:t>They “identify” as a Christian </a:t>
            </a:r>
            <a:r>
              <a:rPr lang="en-US" sz="3000" dirty="0"/>
              <a:t>-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Matt. 7:21-23</a:t>
            </a:r>
          </a:p>
        </p:txBody>
      </p:sp>
    </p:spTree>
    <p:extLst>
      <p:ext uri="{BB962C8B-B14F-4D97-AF65-F5344CB8AC3E}">
        <p14:creationId xmlns:p14="http://schemas.microsoft.com/office/powerpoint/2010/main" val="12736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6182-448F-73EB-3DAD-F07BEBFF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931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Who is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8CB6-8FCF-E453-A035-7C04FF80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 Disciple of Jesus </a:t>
            </a:r>
            <a:r>
              <a:rPr lang="en-US" sz="3200" dirty="0"/>
              <a:t>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Acts 11:26</a:t>
            </a:r>
          </a:p>
          <a:p>
            <a:pPr lvl="1"/>
            <a:r>
              <a:rPr lang="en-US" sz="2800" dirty="0"/>
              <a:t>A baptized believer -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Matt. 28:18-19</a:t>
            </a:r>
          </a:p>
          <a:p>
            <a:pPr lvl="1"/>
            <a:r>
              <a:rPr lang="en-US" sz="2800" dirty="0"/>
              <a:t>Following Jesus’ teachings -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v. 20, John 8:31</a:t>
            </a:r>
          </a:p>
          <a:p>
            <a:pPr lvl="1"/>
            <a:r>
              <a:rPr lang="en-US" sz="2800" dirty="0"/>
              <a:t>Identifying with other disciples -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Acts 11:26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Persuades Others to Be Disciples </a:t>
            </a:r>
            <a:r>
              <a:rPr lang="en-US" sz="3200" dirty="0"/>
              <a:t>- </a:t>
            </a:r>
            <a:br>
              <a:rPr lang="en-US" sz="3200" dirty="0"/>
            </a:br>
            <a:r>
              <a:rPr lang="en-US" sz="3200" dirty="0"/>
              <a:t>					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Acts 26:27-29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Willing to Suffer for Christ </a:t>
            </a:r>
            <a:r>
              <a:rPr lang="en-US" sz="3200" dirty="0"/>
              <a:t>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					1 Peter 4:15-16</a:t>
            </a:r>
          </a:p>
        </p:txBody>
      </p:sp>
    </p:spTree>
    <p:extLst>
      <p:ext uri="{BB962C8B-B14F-4D97-AF65-F5344CB8AC3E}">
        <p14:creationId xmlns:p14="http://schemas.microsoft.com/office/powerpoint/2010/main" val="18663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7697-A7C6-93A0-BD60-076E5461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D3CF-08F9-27AF-5F70-9CE5F4B2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931"/>
          </a:xfr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Are You a Christian?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455B-BCA9-D219-7B5B-D341C861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Following the Teachings of Jesus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Persuading Others to Be a Disciple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Willing to Suffer for Christ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1217-D6B3-59F1-1B73-90A5C666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9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175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Bahnschrift Condensed</vt:lpstr>
      <vt:lpstr>Calibri</vt:lpstr>
      <vt:lpstr>4_Office Theme</vt:lpstr>
      <vt:lpstr>6_Office Theme</vt:lpstr>
      <vt:lpstr>PowerPoint Presentation</vt:lpstr>
      <vt:lpstr>PowerPoint Presentation</vt:lpstr>
      <vt:lpstr>Who is a Christian?</vt:lpstr>
      <vt:lpstr>One is not a Christian because…</vt:lpstr>
      <vt:lpstr>Who is a Christian?</vt:lpstr>
      <vt:lpstr>Are You a Christian?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93</cp:revision>
  <dcterms:created xsi:type="dcterms:W3CDTF">2008-03-16T18:22:36Z</dcterms:created>
  <dcterms:modified xsi:type="dcterms:W3CDTF">2025-09-28T19:38:28Z</dcterms:modified>
</cp:coreProperties>
</file>