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6" r:id="rId2"/>
    <p:sldMasterId id="2147483868" r:id="rId3"/>
  </p:sldMasterIdLst>
  <p:notesMasterIdLst>
    <p:notesMasterId r:id="rId16"/>
  </p:notesMasterIdLst>
  <p:sldIdLst>
    <p:sldId id="264" r:id="rId4"/>
    <p:sldId id="758" r:id="rId5"/>
    <p:sldId id="759" r:id="rId6"/>
    <p:sldId id="760" r:id="rId7"/>
    <p:sldId id="761" r:id="rId8"/>
    <p:sldId id="762" r:id="rId9"/>
    <p:sldId id="763" r:id="rId10"/>
    <p:sldId id="764" r:id="rId11"/>
    <p:sldId id="765" r:id="rId12"/>
    <p:sldId id="766" r:id="rId13"/>
    <p:sldId id="767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758"/>
            <p14:sldId id="759"/>
            <p14:sldId id="760"/>
            <p14:sldId id="761"/>
            <p14:sldId id="762"/>
            <p14:sldId id="763"/>
            <p14:sldId id="764"/>
            <p14:sldId id="765"/>
            <p14:sldId id="766"/>
            <p14:sldId id="76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1482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ED4393-0CFC-4D05-ADD7-BB222E7742A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75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469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59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81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05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591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102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074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420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80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799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40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1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714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965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467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169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387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514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638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680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5009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74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884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8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60329-F0CF-FBFE-55A0-21321CB47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7FDDF-C51F-121F-87F9-DF363A893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Their Intended Duration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29692-DD43-3E38-B431-8E6F02C54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 lnSpcReduction="10000"/>
          </a:bodyPr>
          <a:lstStyle/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Love never fails. But whether there are prophecies, they will fail; whether there are tongues, they will cease; whether there is knowledge, it will vanish away. 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For we know in part and we prophesy in part. 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But when that which is </a:t>
            </a:r>
            <a:r>
              <a:rPr lang="en-US" sz="3200" dirty="0">
                <a:highlight>
                  <a:srgbClr val="00FF00"/>
                </a:highlight>
              </a:rPr>
              <a:t>perfect</a:t>
            </a:r>
            <a:r>
              <a:rPr lang="en-US" sz="3200" dirty="0"/>
              <a:t> has come, then that which is in part will be done away. </a:t>
            </a:r>
          </a:p>
          <a:p>
            <a:pPr marL="0" indent="0" algn="r">
              <a:buSzPct val="80000"/>
              <a:buNone/>
            </a:pPr>
            <a:r>
              <a:rPr lang="en-US" dirty="0"/>
              <a:t>1 Corinthians 13:8-10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BA354CF-69CD-BBE5-31D4-A655A3FD2AE4}"/>
              </a:ext>
            </a:extLst>
          </p:cNvPr>
          <p:cNvSpPr/>
          <p:nvPr/>
        </p:nvSpPr>
        <p:spPr>
          <a:xfrm>
            <a:off x="3635828" y="3450769"/>
            <a:ext cx="1055914" cy="6313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9A702FD-BCB2-0A07-5CBB-0232D013C2F7}"/>
              </a:ext>
            </a:extLst>
          </p:cNvPr>
          <p:cNvSpPr/>
          <p:nvPr/>
        </p:nvSpPr>
        <p:spPr>
          <a:xfrm>
            <a:off x="1055917" y="3831775"/>
            <a:ext cx="1055914" cy="6313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9A42F0D-9AD3-2D00-91F3-69E7841F09A4}"/>
              </a:ext>
            </a:extLst>
          </p:cNvPr>
          <p:cNvSpPr/>
          <p:nvPr/>
        </p:nvSpPr>
        <p:spPr>
          <a:xfrm>
            <a:off x="4517570" y="4811484"/>
            <a:ext cx="1055914" cy="533401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69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9922-A441-4012-D28F-BBE3B9DCD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05150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Are the Miraculous Gifts of the Holy Spirit for us today?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40EB5-389C-9F0B-7F06-5DECE27B7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623457"/>
            <a:ext cx="7886700" cy="355350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They served their intended purpose.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means of receiving these gifts ended 2,000 years ago.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“perfect” (complete New Testament) has done away with the “part” (miraculous gifts). </a:t>
            </a:r>
          </a:p>
        </p:txBody>
      </p:sp>
    </p:spTree>
    <p:extLst>
      <p:ext uri="{BB962C8B-B14F-4D97-AF65-F5344CB8AC3E}">
        <p14:creationId xmlns:p14="http://schemas.microsoft.com/office/powerpoint/2010/main" val="79314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scover Life-Altering Scriptures | Abide">
            <a:extLst>
              <a:ext uri="{FF2B5EF4-FFF2-40B4-BE49-F238E27FC236}">
                <a16:creationId xmlns:a16="http://schemas.microsoft.com/office/drawing/2014/main" id="{F15CB0D8-93F0-CB4C-3EE6-A72BF69645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2820"/>
            <a:ext cx="9144000" cy="5761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DEEFCF-EE72-F5EE-2770-83568E23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75267">
            <a:off x="1649186" y="998764"/>
            <a:ext cx="5845628" cy="2887436"/>
          </a:xfrm>
        </p:spPr>
        <p:txBody>
          <a:bodyPr>
            <a:prstTxWarp prst="textSlantUp">
              <a:avLst>
                <a:gd name="adj" fmla="val 14648"/>
              </a:avLst>
            </a:prstTxWarp>
          </a:bodyPr>
          <a:lstStyle/>
          <a:p>
            <a:pPr algn="ctr"/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Doctrine</a:t>
            </a: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That Makes Us </a:t>
            </a:r>
            <a:b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en-US" sz="6600" b="1" dirty="0">
                <a:ln w="3175">
                  <a:solidFill>
                    <a:schemeClr val="bg1"/>
                  </a:solidFill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Different</a:t>
            </a:r>
            <a:endParaRPr lang="en-US" b="1" dirty="0">
              <a:ln w="3175">
                <a:solidFill>
                  <a:schemeClr val="bg1"/>
                </a:solidFill>
              </a:ln>
              <a:solidFill>
                <a:srgbClr val="0070C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884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Dove Holy Spirit Images – Browse 46,396 Stock Photos, Vectors, and Video |  Adobe Stock">
            <a:extLst>
              <a:ext uri="{FF2B5EF4-FFF2-40B4-BE49-F238E27FC236}">
                <a16:creationId xmlns:a16="http://schemas.microsoft.com/office/drawing/2014/main" id="{A1001F10-FE9E-BDE0-48A1-988B3BCA2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924"/>
            <a:ext cx="9144000" cy="307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EA57B4E-5061-C494-32D6-D2E66CAC8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2"/>
            <a:ext cx="7772400" cy="4407581"/>
          </a:xfrm>
        </p:spPr>
        <p:txBody>
          <a:bodyPr/>
          <a:lstStyle/>
          <a:p>
            <a:r>
              <a:rPr lang="en-US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  <a:t>Miraculous Gifts </a:t>
            </a:r>
            <a:br>
              <a:rPr lang="en-US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</a:br>
            <a:r>
              <a:rPr lang="en-US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  <a:t>of the Holy Spirit</a:t>
            </a:r>
          </a:p>
        </p:txBody>
      </p:sp>
    </p:spTree>
    <p:extLst>
      <p:ext uri="{BB962C8B-B14F-4D97-AF65-F5344CB8AC3E}">
        <p14:creationId xmlns:p14="http://schemas.microsoft.com/office/powerpoint/2010/main" val="305019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665F-5F24-62EA-C6A9-3AA278033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The Purpose for the Gifts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DEB07-3745-08C8-3391-B4C30BFB7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/>
          </a:bodyPr>
          <a:lstStyle/>
          <a:p>
            <a:r>
              <a:rPr lang="en-US" sz="3200" b="1" dirty="0"/>
              <a:t>To deliver the truth in the absence of complete revelation.</a:t>
            </a:r>
          </a:p>
          <a:p>
            <a:pPr lvl="1"/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1 Cor. 14:26; Rom. 1:11</a:t>
            </a:r>
          </a:p>
          <a:p>
            <a:r>
              <a:rPr lang="en-US" sz="3200" b="1" dirty="0"/>
              <a:t>To confirm the word. </a:t>
            </a:r>
          </a:p>
          <a:p>
            <a:pPr lvl="1"/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Mark 16:20</a:t>
            </a:r>
          </a:p>
          <a:p>
            <a:endParaRPr lang="en-US" sz="800" dirty="0"/>
          </a:p>
          <a:p>
            <a:r>
              <a:rPr lang="en-US" sz="3200" b="1" dirty="0"/>
              <a:t>The word has been delivered in its </a:t>
            </a:r>
            <a:br>
              <a:rPr lang="en-US" sz="3200" b="1" dirty="0"/>
            </a:br>
            <a:r>
              <a:rPr lang="en-US" sz="3200" b="1" dirty="0"/>
              <a:t>entirety </a:t>
            </a:r>
            <a:r>
              <a:rPr lang="en-US" sz="3200" dirty="0"/>
              <a:t>(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Jude 3</a:t>
            </a:r>
            <a:r>
              <a:rPr lang="en-US" sz="3200" dirty="0"/>
              <a:t>) </a:t>
            </a:r>
            <a:r>
              <a:rPr lang="en-US" sz="3200" b="1" dirty="0"/>
              <a:t>and has been sufficiently </a:t>
            </a:r>
            <a:br>
              <a:rPr lang="en-US" sz="3200" b="1" dirty="0"/>
            </a:br>
            <a:r>
              <a:rPr lang="en-US" sz="3200" b="1" dirty="0"/>
              <a:t>confirmed </a:t>
            </a:r>
            <a:r>
              <a:rPr lang="en-US" sz="3200" dirty="0"/>
              <a:t>(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Heb. 2:3-4</a:t>
            </a:r>
            <a:r>
              <a:rPr lang="en-US" sz="3200" dirty="0"/>
              <a:t>)</a:t>
            </a:r>
            <a:r>
              <a:rPr lang="en-US" sz="32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0378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DD20C-2615-F3C4-7407-F5C49535F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667BC-230E-FCE6-772F-8185FB72F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2. How These Gifts Were Given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F11DB-4257-556D-B22C-97CA82541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Through the laying on of the hands of an apostle. </a:t>
            </a:r>
          </a:p>
          <a:p>
            <a:pPr lvl="1"/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Acts 8:14-19</a:t>
            </a:r>
          </a:p>
          <a:p>
            <a:pPr lvl="1"/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Romans 1:11</a:t>
            </a:r>
          </a:p>
          <a:p>
            <a:pPr lvl="1"/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2 Timothy 1:6</a:t>
            </a:r>
          </a:p>
        </p:txBody>
      </p:sp>
    </p:spTree>
    <p:extLst>
      <p:ext uri="{BB962C8B-B14F-4D97-AF65-F5344CB8AC3E}">
        <p14:creationId xmlns:p14="http://schemas.microsoft.com/office/powerpoint/2010/main" val="29564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E2A04-F747-C146-1DC6-5C2C17FB8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6921E-224E-F15E-B236-972559D52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2. How These Gifts Were Given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BDB99-3B5A-EB63-83F1-C64ED351E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Through the laying on of the hands of an apostle. </a:t>
            </a:r>
          </a:p>
          <a:p>
            <a:pPr lvl="1"/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Acts 8:14-19</a:t>
            </a:r>
          </a:p>
          <a:p>
            <a:pPr lvl="1"/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Romans 1:11</a:t>
            </a:r>
          </a:p>
          <a:p>
            <a:pPr lvl="1"/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2 Timothy 1:6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E7F54F-54CF-14B8-09CD-E6BC4E90F571}"/>
              </a:ext>
            </a:extLst>
          </p:cNvPr>
          <p:cNvSpPr/>
          <p:nvPr/>
        </p:nvSpPr>
        <p:spPr>
          <a:xfrm>
            <a:off x="402771" y="2852058"/>
            <a:ext cx="8425543" cy="33249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913C97-A4F0-A6D3-F7CC-92978EC06B05}"/>
              </a:ext>
            </a:extLst>
          </p:cNvPr>
          <p:cNvSpPr txBox="1"/>
          <p:nvPr/>
        </p:nvSpPr>
        <p:spPr>
          <a:xfrm>
            <a:off x="628650" y="3058886"/>
            <a:ext cx="799283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For these gifts to exist today: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 apostle is still alive.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Someone who received these gifts from an apostle in the First Century is still alive. 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God is imparting these gifts in a way not revealed in Scripture. </a:t>
            </a:r>
          </a:p>
        </p:txBody>
      </p:sp>
    </p:spTree>
    <p:extLst>
      <p:ext uri="{BB962C8B-B14F-4D97-AF65-F5344CB8AC3E}">
        <p14:creationId xmlns:p14="http://schemas.microsoft.com/office/powerpoint/2010/main" val="398357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84827-C11B-40E5-0D68-FA22B1721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86147-23E5-0C2B-A66A-8F5A1C579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Their Intended Duration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ECB80-B4D3-38DA-AC75-3BAFA20AA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 lnSpcReduction="10000"/>
          </a:bodyPr>
          <a:lstStyle/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Love never fails. But whether there are prophecies, they will fail; whether there are tongues, they will cease; whether there is knowledge, it will vanish away. 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For we know in part and we prophesy in part. 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But when that which is perfect has come, then that which is in part will be done away. </a:t>
            </a:r>
          </a:p>
          <a:p>
            <a:pPr marL="0" indent="0" algn="r">
              <a:buSzPct val="80000"/>
              <a:buNone/>
            </a:pPr>
            <a:r>
              <a:rPr lang="en-US" dirty="0"/>
              <a:t>1 Corinthians 13:8-10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79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4521B-1924-461B-CBCB-BAF4304CC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8709F-FC51-E9FF-E1DF-FAD4BD551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Their Intended Duration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896A5-1348-DE5D-6D36-69B3444E9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 lnSpcReduction="10000"/>
          </a:bodyPr>
          <a:lstStyle/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Love never fails. But whether there are prophecies, they will fail; whether there are tongues, they will cease; whether there is knowledge, it will vanish away. 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For we know </a:t>
            </a:r>
            <a:r>
              <a:rPr lang="en-US" sz="3200" dirty="0">
                <a:highlight>
                  <a:srgbClr val="FFFF00"/>
                </a:highlight>
              </a:rPr>
              <a:t>in part </a:t>
            </a:r>
            <a:r>
              <a:rPr lang="en-US" sz="3200" dirty="0"/>
              <a:t>and we prophesy </a:t>
            </a:r>
            <a:r>
              <a:rPr lang="en-US" sz="3200" dirty="0">
                <a:highlight>
                  <a:srgbClr val="FFFF00"/>
                </a:highlight>
              </a:rPr>
              <a:t>in part. 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But when that which is perfect has come, then that which is in part will be done away. </a:t>
            </a:r>
          </a:p>
          <a:p>
            <a:pPr marL="0" indent="0" algn="r">
              <a:buSzPct val="80000"/>
              <a:buNone/>
            </a:pPr>
            <a:r>
              <a:rPr lang="en-US" dirty="0"/>
              <a:t>1 Corinthians 13:8-10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0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43B4A-1D02-BE57-5FE0-AA9193A84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3C6D5-B11B-2E00-43B8-F6C0ABBA1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Their Intended Duration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9DCD9-28AF-77B9-E6D9-2AD50B07C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>
            <a:normAutofit lnSpcReduction="10000"/>
          </a:bodyPr>
          <a:lstStyle/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Love never fails. But whether there are prophecies, they will fail; whether there are tongues, they will cease; whether there is knowledge, it will vanish away. 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For we know in part and we prophesy in part. 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r>
              <a:rPr lang="en-US" sz="3200" dirty="0"/>
              <a:t>But when that which is </a:t>
            </a:r>
            <a:r>
              <a:rPr lang="en-US" sz="3200" dirty="0">
                <a:highlight>
                  <a:srgbClr val="00FF00"/>
                </a:highlight>
              </a:rPr>
              <a:t>perfect</a:t>
            </a:r>
            <a:r>
              <a:rPr lang="en-US" sz="3200" dirty="0"/>
              <a:t> has come, then that which is in part will be done away. </a:t>
            </a:r>
          </a:p>
          <a:p>
            <a:pPr marL="0" indent="0" algn="r">
              <a:buSzPct val="80000"/>
              <a:buNone/>
            </a:pPr>
            <a:r>
              <a:rPr lang="en-US" dirty="0"/>
              <a:t>1 Corinthians 13:8-10</a:t>
            </a:r>
          </a:p>
          <a:p>
            <a:pPr marL="514350" indent="-514350">
              <a:buSzPct val="80000"/>
              <a:buFont typeface="+mj-lt"/>
              <a:buAutoNum type="arabicPeriod" startAt="8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97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6597</TotalTime>
  <Words>502</Words>
  <Application>Microsoft Office PowerPoint</Application>
  <PresentationFormat>On-screen Show (4:3)</PresentationFormat>
  <Paragraphs>49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Aptos</vt:lpstr>
      <vt:lpstr>Aptos Display</vt:lpstr>
      <vt:lpstr>Arial</vt:lpstr>
      <vt:lpstr>Arial Black</vt:lpstr>
      <vt:lpstr>Calibri</vt:lpstr>
      <vt:lpstr>Century Gothic</vt:lpstr>
      <vt:lpstr>Wingdings 3</vt:lpstr>
      <vt:lpstr>2_Ion Boardroom</vt:lpstr>
      <vt:lpstr>1_Office Theme</vt:lpstr>
      <vt:lpstr>2_Office Theme</vt:lpstr>
      <vt:lpstr>PowerPoint Presentation</vt:lpstr>
      <vt:lpstr>Doctrine  That Makes Us  Different</vt:lpstr>
      <vt:lpstr>Miraculous Gifts  of the Holy Spirit</vt:lpstr>
      <vt:lpstr>1. The Purpose for the Gifts</vt:lpstr>
      <vt:lpstr>2. How These Gifts Were Given</vt:lpstr>
      <vt:lpstr>2. How These Gifts Were Given</vt:lpstr>
      <vt:lpstr>3. Their Intended Duration</vt:lpstr>
      <vt:lpstr>3. Their Intended Duration</vt:lpstr>
      <vt:lpstr>3. Their Intended Duration</vt:lpstr>
      <vt:lpstr>3. Their Intended Duration</vt:lpstr>
      <vt:lpstr>Are the Miraculous Gifts of the Holy Spirit for us today?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282</cp:revision>
  <dcterms:created xsi:type="dcterms:W3CDTF">2008-03-16T18:22:36Z</dcterms:created>
  <dcterms:modified xsi:type="dcterms:W3CDTF">2025-09-28T19:37:26Z</dcterms:modified>
</cp:coreProperties>
</file>