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6" r:id="rId2"/>
    <p:sldMasterId id="2147483868" r:id="rId3"/>
  </p:sldMasterIdLst>
  <p:notesMasterIdLst>
    <p:notesMasterId r:id="rId13"/>
  </p:notesMasterIdLst>
  <p:sldIdLst>
    <p:sldId id="264" r:id="rId4"/>
    <p:sldId id="758" r:id="rId5"/>
    <p:sldId id="759" r:id="rId6"/>
    <p:sldId id="760" r:id="rId7"/>
    <p:sldId id="761" r:id="rId8"/>
    <p:sldId id="762" r:id="rId9"/>
    <p:sldId id="763" r:id="rId10"/>
    <p:sldId id="7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758"/>
            <p14:sldId id="759"/>
            <p14:sldId id="760"/>
            <p14:sldId id="761"/>
            <p14:sldId id="762"/>
            <p14:sldId id="763"/>
            <p14:sldId id="7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148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epner" userId="77e86300bfaa4522" providerId="LiveId" clId="{3730387A-E2B2-43A2-8BE3-5F47CB25A77F}"/>
    <pc:docChg chg="delSld delMainMaster modSection">
      <pc:chgData name="Michael Hepner" userId="77e86300bfaa4522" providerId="LiveId" clId="{3730387A-E2B2-43A2-8BE3-5F47CB25A77F}" dt="2025-09-15T13:05:39.280" v="0" actId="47"/>
      <pc:docMkLst>
        <pc:docMk/>
      </pc:docMkLst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0" sldId="256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0" sldId="257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0" sldId="258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0" sldId="259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0" sldId="260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0" sldId="261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0" sldId="262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0" sldId="263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688224176" sldId="574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2589626861" sldId="677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1734306728" sldId="755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0" sldId="756"/>
        </pc:sldMkLst>
      </pc:sldChg>
      <pc:sldChg chg="del">
        <pc:chgData name="Michael Hepner" userId="77e86300bfaa4522" providerId="LiveId" clId="{3730387A-E2B2-43A2-8BE3-5F47CB25A77F}" dt="2025-09-15T13:05:39.280" v="0" actId="47"/>
        <pc:sldMkLst>
          <pc:docMk/>
          <pc:sldMk cId="0" sldId="757"/>
        </pc:sldMkLst>
      </pc:sldChg>
      <pc:sldMasterChg chg="del delSldLayout">
        <pc:chgData name="Michael Hepner" userId="77e86300bfaa4522" providerId="LiveId" clId="{3730387A-E2B2-43A2-8BE3-5F47CB25A77F}" dt="2025-09-15T13:05:39.280" v="0" actId="47"/>
        <pc:sldMasterMkLst>
          <pc:docMk/>
          <pc:sldMasterMk cId="1052079603" sldId="2147483796"/>
        </pc:sldMasterMkLst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1052079603" sldId="2147483796"/>
            <pc:sldLayoutMk cId="253350896" sldId="2147483797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1052079603" sldId="2147483796"/>
            <pc:sldLayoutMk cId="889819658" sldId="2147483798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1052079603" sldId="2147483796"/>
            <pc:sldLayoutMk cId="3770833279" sldId="2147483799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1052079603" sldId="2147483796"/>
            <pc:sldLayoutMk cId="1476461696" sldId="2147483800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1052079603" sldId="2147483796"/>
            <pc:sldLayoutMk cId="1980950733" sldId="2147483801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1052079603" sldId="2147483796"/>
            <pc:sldLayoutMk cId="1794142885" sldId="2147483802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1052079603" sldId="2147483796"/>
            <pc:sldLayoutMk cId="2768499517" sldId="2147483803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1052079603" sldId="2147483796"/>
            <pc:sldLayoutMk cId="4154540096" sldId="2147483804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1052079603" sldId="2147483796"/>
            <pc:sldLayoutMk cId="1682723616" sldId="2147483805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1052079603" sldId="2147483796"/>
            <pc:sldLayoutMk cId="310804194" sldId="2147483806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1052079603" sldId="2147483796"/>
            <pc:sldLayoutMk cId="2048686460" sldId="2147483807"/>
          </pc:sldLayoutMkLst>
        </pc:sldLayoutChg>
      </pc:sldMasterChg>
      <pc:sldMasterChg chg="del delSldLayout">
        <pc:chgData name="Michael Hepner" userId="77e86300bfaa4522" providerId="LiveId" clId="{3730387A-E2B2-43A2-8BE3-5F47CB25A77F}" dt="2025-09-15T13:05:39.280" v="0" actId="47"/>
        <pc:sldMasterMkLst>
          <pc:docMk/>
          <pc:sldMasterMk cId="2199746611" sldId="2147483824"/>
        </pc:sldMasterMkLst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2199746611" sldId="2147483824"/>
            <pc:sldLayoutMk cId="3865450692" sldId="2147483825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2199746611" sldId="2147483824"/>
            <pc:sldLayoutMk cId="1439407590" sldId="2147483826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2199746611" sldId="2147483824"/>
            <pc:sldLayoutMk cId="2722244110" sldId="2147483827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2199746611" sldId="2147483824"/>
            <pc:sldLayoutMk cId="799050834" sldId="2147483828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2199746611" sldId="2147483824"/>
            <pc:sldLayoutMk cId="1464698684" sldId="2147483829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2199746611" sldId="2147483824"/>
            <pc:sldLayoutMk cId="275136844" sldId="2147483830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2199746611" sldId="2147483824"/>
            <pc:sldLayoutMk cId="2940816096" sldId="2147483831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2199746611" sldId="2147483824"/>
            <pc:sldLayoutMk cId="659410464" sldId="2147483832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2199746611" sldId="2147483824"/>
            <pc:sldLayoutMk cId="2925492778" sldId="2147483833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2199746611" sldId="2147483824"/>
            <pc:sldLayoutMk cId="2556881130" sldId="2147483834"/>
          </pc:sldLayoutMkLst>
        </pc:sldLayoutChg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2199746611" sldId="2147483824"/>
            <pc:sldLayoutMk cId="2873645978" sldId="2147483835"/>
          </pc:sldLayoutMkLst>
        </pc:sldLayoutChg>
      </pc:sldMasterChg>
      <pc:sldMasterChg chg="del delSldLayout">
        <pc:chgData name="Michael Hepner" userId="77e86300bfaa4522" providerId="LiveId" clId="{3730387A-E2B2-43A2-8BE3-5F47CB25A77F}" dt="2025-09-15T13:05:39.280" v="0" actId="47"/>
        <pc:sldMasterMkLst>
          <pc:docMk/>
          <pc:sldMasterMk cId="3082159383" sldId="2147483854"/>
        </pc:sldMasterMkLst>
        <pc:sldLayoutChg chg="del">
          <pc:chgData name="Michael Hepner" userId="77e86300bfaa4522" providerId="LiveId" clId="{3730387A-E2B2-43A2-8BE3-5F47CB25A77F}" dt="2025-09-15T13:05:39.280" v="0" actId="47"/>
          <pc:sldLayoutMkLst>
            <pc:docMk/>
            <pc:sldMasterMk cId="3082159383" sldId="2147483854"/>
            <pc:sldLayoutMk cId="4145303569" sldId="21474838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D4393-0CFC-4D05-ADD7-BB222E7742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8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0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28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89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1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64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59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15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9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18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09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7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69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5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8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6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71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9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D630D-634F-422B-9CBB-FFDA9080E680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over Life-Altering Scriptures | Abide">
            <a:extLst>
              <a:ext uri="{FF2B5EF4-FFF2-40B4-BE49-F238E27FC236}">
                <a16:creationId xmlns:a16="http://schemas.microsoft.com/office/drawing/2014/main" id="{F15CB0D8-93F0-CB4C-3EE6-A72BF6964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820"/>
            <a:ext cx="9144000" cy="57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EEFCF-EE72-F5EE-2770-83568E23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75267">
            <a:off x="1649186" y="998764"/>
            <a:ext cx="5845628" cy="2887436"/>
          </a:xfrm>
        </p:spPr>
        <p:txBody>
          <a:bodyPr>
            <a:prstTxWarp prst="textSlantUp">
              <a:avLst>
                <a:gd name="adj" fmla="val 14648"/>
              </a:avLst>
            </a:prstTxWarp>
          </a:bodyPr>
          <a:lstStyle/>
          <a:p>
            <a:pPr algn="ctr"/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Doctrine</a:t>
            </a:r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b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That Makes Us </a:t>
            </a:r>
            <a:br>
              <a:rPr lang="en-US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Different</a:t>
            </a:r>
            <a:endParaRPr lang="en-US" b="1" dirty="0">
              <a:ln w="3175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8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hat About Tithing? — Bethel Presbyterian Church">
            <a:extLst>
              <a:ext uri="{FF2B5EF4-FFF2-40B4-BE49-F238E27FC236}">
                <a16:creationId xmlns:a16="http://schemas.microsoft.com/office/drawing/2014/main" id="{416BA876-77C0-FDF8-55B7-821923F3E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798"/>
            <a:ext cx="9144000" cy="490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CAD4-68AB-9235-7041-73BA3671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Tithing?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CB197-354B-94BB-66A5-78739859D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Giving a tenth of one’s income or property as an offering to God. </a:t>
            </a:r>
          </a:p>
          <a:p>
            <a:r>
              <a:rPr lang="en-US"/>
              <a:t>The custom </a:t>
            </a:r>
            <a:r>
              <a:rPr lang="en-US" dirty="0"/>
              <a:t>dates to ancient times, practiced by many nations. </a:t>
            </a:r>
          </a:p>
          <a:p>
            <a:r>
              <a:rPr lang="en-US" dirty="0"/>
              <a:t>Among Israelites, its practice predates </a:t>
            </a:r>
            <a:br>
              <a:rPr lang="en-US" dirty="0"/>
            </a:br>
            <a:r>
              <a:rPr lang="en-US" dirty="0"/>
              <a:t>the Law of Moses (Gen. 14:17-20). </a:t>
            </a:r>
          </a:p>
        </p:txBody>
      </p:sp>
      <p:pic>
        <p:nvPicPr>
          <p:cNvPr id="2050" name="Picture 2" descr="Tithing in the Dispensation of Grace | Precepts">
            <a:extLst>
              <a:ext uri="{FF2B5EF4-FFF2-40B4-BE49-F238E27FC236}">
                <a16:creationId xmlns:a16="http://schemas.microsoft.com/office/drawing/2014/main" id="{BC7FBE81-F1F5-6180-8DEF-91D364F81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46" y="4412796"/>
            <a:ext cx="18478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90E7E-D866-55C5-1A28-1B0C511CD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C78E-904D-498E-C8AB-B8C6FF27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Tithing?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87370-162B-2325-3AE1-8014B70F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Law of Moses commanded tithes.</a:t>
            </a:r>
          </a:p>
          <a:p>
            <a:pPr lvl="1"/>
            <a:r>
              <a:rPr lang="en-US" sz="2800" dirty="0"/>
              <a:t>Lev. 27:30-32; Num. 18:21-32</a:t>
            </a:r>
          </a:p>
          <a:p>
            <a:pPr lvl="1"/>
            <a:endParaRPr lang="en-US" sz="800" dirty="0"/>
          </a:p>
          <a:p>
            <a:r>
              <a:rPr lang="en-US" dirty="0"/>
              <a:t>Mentioned 8 times in the New Testament, but all referring to Old Testament practice. </a:t>
            </a:r>
          </a:p>
          <a:p>
            <a:r>
              <a:rPr lang="en-US" dirty="0"/>
              <a:t>Law of Moses done away with (Col. 2:14). </a:t>
            </a:r>
          </a:p>
        </p:txBody>
      </p:sp>
      <p:pic>
        <p:nvPicPr>
          <p:cNvPr id="2050" name="Picture 2" descr="Tithing in the Dispensation of Grace | Precepts">
            <a:extLst>
              <a:ext uri="{FF2B5EF4-FFF2-40B4-BE49-F238E27FC236}">
                <a16:creationId xmlns:a16="http://schemas.microsoft.com/office/drawing/2014/main" id="{206EF7FB-72B3-3AF5-CFD7-6A111EA2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46" y="4412796"/>
            <a:ext cx="18478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5DA0B-4474-9A15-52EE-6CC3A51E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54430"/>
            <a:ext cx="6150429" cy="34596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in Our Bingo Night Fundraiser in Red Bank, TN">
            <a:extLst>
              <a:ext uri="{FF2B5EF4-FFF2-40B4-BE49-F238E27FC236}">
                <a16:creationId xmlns:a16="http://schemas.microsoft.com/office/drawing/2014/main" id="{0CBF1BDD-BF63-98B7-5D85-58651AB2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06" y="545647"/>
            <a:ext cx="2143125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4th Annual Waffle Shop">
            <a:extLst>
              <a:ext uri="{FF2B5EF4-FFF2-40B4-BE49-F238E27FC236}">
                <a16:creationId xmlns:a16="http://schemas.microsoft.com/office/drawing/2014/main" id="{223487C3-1137-5071-986A-D1716A35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12" y="3759651"/>
            <a:ext cx="5715000" cy="30003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 wash fundraiser in Dayton Ohio">
            <a:extLst>
              <a:ext uri="{FF2B5EF4-FFF2-40B4-BE49-F238E27FC236}">
                <a16:creationId xmlns:a16="http://schemas.microsoft.com/office/drawing/2014/main" id="{BB6DEFFF-F144-7681-8014-4852229E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34" y="3226249"/>
            <a:ext cx="1895681" cy="24856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thesda Temple Apostolic Church (@bethesdatemple) · Dayton, OH">
            <a:extLst>
              <a:ext uri="{FF2B5EF4-FFF2-40B4-BE49-F238E27FC236}">
                <a16:creationId xmlns:a16="http://schemas.microsoft.com/office/drawing/2014/main" id="{9EDD9C0E-470E-D770-5722-0273290E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7" y="2933362"/>
            <a:ext cx="1914525" cy="2390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A2E85-D07E-A1CE-8A94-0E61E5514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512A-A8D1-9289-200C-4E23F3DE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the Church Raises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44AB-B7F5-17AC-F565-322D8A0A5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laid freewill offerings at the feet of the apostles (Acts 4:34-5:4). </a:t>
            </a:r>
          </a:p>
          <a:p>
            <a:r>
              <a:rPr lang="en-US" dirty="0"/>
              <a:t>Members were to “lay by in store” every first day of the week (1 Cor. 16:1-2). </a:t>
            </a:r>
          </a:p>
        </p:txBody>
      </p:sp>
      <p:pic>
        <p:nvPicPr>
          <p:cNvPr id="3074" name="Picture 2" descr="Collection Plate with Money | Great PowerPoint ClipArt for Presentations -  PresenterMedia.com">
            <a:extLst>
              <a:ext uri="{FF2B5EF4-FFF2-40B4-BE49-F238E27FC236}">
                <a16:creationId xmlns:a16="http://schemas.microsoft.com/office/drawing/2014/main" id="{E1F296C5-C963-D8BC-2884-7B091F18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90706"/>
            <a:ext cx="3505200" cy="19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1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D89E-D9AF-89EA-3DC8-3E1CE4B6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Biblical Principles for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66FC2-73E3-188D-F609-2E808749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 We Prosper </a:t>
            </a:r>
            <a:r>
              <a:rPr lang="en-US" dirty="0"/>
              <a:t>- </a:t>
            </a:r>
            <a:r>
              <a:rPr lang="en-US" dirty="0">
                <a:solidFill>
                  <a:schemeClr val="accent3"/>
                </a:solidFill>
              </a:rPr>
              <a:t>1 Cor. 16:2</a:t>
            </a:r>
          </a:p>
          <a:p>
            <a:r>
              <a:rPr lang="en-US" b="1" dirty="0"/>
              <a:t>Bountifully</a:t>
            </a:r>
            <a:r>
              <a:rPr lang="en-US" dirty="0"/>
              <a:t> - </a:t>
            </a:r>
            <a:r>
              <a:rPr lang="en-US" dirty="0">
                <a:solidFill>
                  <a:schemeClr val="accent3"/>
                </a:solidFill>
              </a:rPr>
              <a:t>2 Cor. 9:6</a:t>
            </a:r>
          </a:p>
          <a:p>
            <a:r>
              <a:rPr lang="en-US" b="1" dirty="0"/>
              <a:t>Purpose in Our Heart </a:t>
            </a:r>
            <a:r>
              <a:rPr lang="en-US" dirty="0"/>
              <a:t>- </a:t>
            </a:r>
            <a:r>
              <a:rPr lang="en-US" dirty="0">
                <a:solidFill>
                  <a:schemeClr val="accent3"/>
                </a:solidFill>
              </a:rPr>
              <a:t>2 Cor. 9:7</a:t>
            </a:r>
          </a:p>
          <a:p>
            <a:r>
              <a:rPr lang="en-US" b="1" dirty="0"/>
              <a:t>Cheerfully</a:t>
            </a:r>
            <a:r>
              <a:rPr lang="en-US" dirty="0"/>
              <a:t> - </a:t>
            </a:r>
            <a:r>
              <a:rPr lang="en-US" dirty="0">
                <a:solidFill>
                  <a:schemeClr val="accent3"/>
                </a:solidFill>
              </a:rPr>
              <a:t>2 Cor. 9:7</a:t>
            </a:r>
          </a:p>
          <a:p>
            <a:endParaRPr lang="en-US" dirty="0"/>
          </a:p>
        </p:txBody>
      </p:sp>
      <p:pic>
        <p:nvPicPr>
          <p:cNvPr id="3074" name="Picture 2" descr="Collection Plate with Money | Great PowerPoint ClipArt for Presentations -  PresenterMedia.com">
            <a:extLst>
              <a:ext uri="{FF2B5EF4-FFF2-40B4-BE49-F238E27FC236}">
                <a16:creationId xmlns:a16="http://schemas.microsoft.com/office/drawing/2014/main" id="{A7CDF241-D0CA-8C3D-0A1A-5F43DE40B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90706"/>
            <a:ext cx="3505200" cy="19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6589</TotalTime>
  <Words>172</Words>
  <Application>Microsoft Office PowerPoint</Application>
  <PresentationFormat>On-screen Show (4:3)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Century Gothic</vt:lpstr>
      <vt:lpstr>Wingdings 3</vt:lpstr>
      <vt:lpstr>2_Ion Boardroom</vt:lpstr>
      <vt:lpstr>1_Office Theme</vt:lpstr>
      <vt:lpstr>2_Office Theme</vt:lpstr>
      <vt:lpstr>PowerPoint Presentation</vt:lpstr>
      <vt:lpstr>Doctrine  That Makes Us  Different</vt:lpstr>
      <vt:lpstr>PowerPoint Presentation</vt:lpstr>
      <vt:lpstr>What is Tithing?</vt:lpstr>
      <vt:lpstr>What is Tithing?</vt:lpstr>
      <vt:lpstr>PowerPoint Presentation</vt:lpstr>
      <vt:lpstr>How the Church Raises Funds</vt:lpstr>
      <vt:lpstr>Biblical Principles for Giving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281</cp:revision>
  <dcterms:created xsi:type="dcterms:W3CDTF">2008-03-16T18:22:36Z</dcterms:created>
  <dcterms:modified xsi:type="dcterms:W3CDTF">2025-09-15T13:05:50Z</dcterms:modified>
</cp:coreProperties>
</file>