
<file path=[Content_Types].xml><?xml version="1.0" encoding="utf-8"?>
<Types xmlns="http://schemas.openxmlformats.org/package/2006/content-types">
  <Default Extension="bin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5" r:id="rId2"/>
    <p:sldMasterId id="2147483747" r:id="rId3"/>
    <p:sldMasterId id="2147483759" r:id="rId4"/>
  </p:sldMasterIdLst>
  <p:notesMasterIdLst>
    <p:notesMasterId r:id="rId24"/>
  </p:notesMasterIdLst>
  <p:sldIdLst>
    <p:sldId id="258" r:id="rId5"/>
    <p:sldId id="263" r:id="rId6"/>
    <p:sldId id="756" r:id="rId7"/>
    <p:sldId id="757" r:id="rId8"/>
    <p:sldId id="758" r:id="rId9"/>
    <p:sldId id="759" r:id="rId10"/>
    <p:sldId id="760" r:id="rId11"/>
    <p:sldId id="761" r:id="rId12"/>
    <p:sldId id="762" r:id="rId13"/>
    <p:sldId id="763" r:id="rId14"/>
    <p:sldId id="764" r:id="rId15"/>
    <p:sldId id="337" r:id="rId16"/>
    <p:sldId id="338" r:id="rId17"/>
    <p:sldId id="339" r:id="rId18"/>
    <p:sldId id="340" r:id="rId19"/>
    <p:sldId id="341" r:id="rId20"/>
    <p:sldId id="342" r:id="rId21"/>
    <p:sldId id="343" r:id="rId22"/>
    <p:sldId id="73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8"/>
            <p14:sldId id="263"/>
            <p14:sldId id="756"/>
            <p14:sldId id="757"/>
            <p14:sldId id="758"/>
            <p14:sldId id="759"/>
            <p14:sldId id="760"/>
            <p14:sldId id="761"/>
            <p14:sldId id="762"/>
            <p14:sldId id="763"/>
            <p14:sldId id="764"/>
          </p14:sldIdLst>
        </p14:section>
        <p14:section name="Song" id="{0E89271B-AEF7-417E-BEAD-CBF4682F4AAA}">
          <p14:sldIdLst>
            <p14:sldId id="337"/>
            <p14:sldId id="338"/>
            <p14:sldId id="339"/>
            <p14:sldId id="340"/>
            <p14:sldId id="341"/>
            <p14:sldId id="342"/>
            <p14:sldId id="343"/>
          </p14:sldIdLst>
        </p14:section>
        <p14:section name="End" id="{9DF123F3-2949-4C9A-9B17-20F16A955194}">
          <p14:sldIdLst>
            <p14:sldId id="7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9" d="100"/>
          <a:sy n="69" d="100"/>
        </p:scale>
        <p:origin x="1452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-6" y="-18"/>
    </p:cViewPr>
  </p:notesTextViewPr>
  <p:sorterViewPr>
    <p:cViewPr varScale="1">
      <p:scale>
        <a:sx n="1" d="1"/>
        <a:sy n="1" d="1"/>
      </p:scale>
      <p:origin x="0" y="-1723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Hepner" userId="77e86300bfaa4522" providerId="LiveId" clId="{3730387A-E2B2-43A2-8BE3-5F47CB25A77F}"/>
    <pc:docChg chg="delSld delMainMaster modSection">
      <pc:chgData name="Michael Hepner" userId="77e86300bfaa4522" providerId="LiveId" clId="{3730387A-E2B2-43A2-8BE3-5F47CB25A77F}" dt="2025-09-15T13:07:03.332" v="0" actId="47"/>
      <pc:docMkLst>
        <pc:docMk/>
      </pc:docMkLst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3045137278" sldId="260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66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67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68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69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70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71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72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73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74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75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76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77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78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79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80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81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82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83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84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85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86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87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88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89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90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91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92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93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94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95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96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97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98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299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00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01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02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03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04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05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06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07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08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09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10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11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12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13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14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15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16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17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18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28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29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30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31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32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33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34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35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0" sldId="336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858165187" sldId="571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518111915" sldId="665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2589626861" sldId="752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688224176" sldId="753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1288380856" sldId="754"/>
        </pc:sldMkLst>
      </pc:sldChg>
      <pc:sldChg chg="del">
        <pc:chgData name="Michael Hepner" userId="77e86300bfaa4522" providerId="LiveId" clId="{3730387A-E2B2-43A2-8BE3-5F47CB25A77F}" dt="2025-09-15T13:07:03.332" v="0" actId="47"/>
        <pc:sldMkLst>
          <pc:docMk/>
          <pc:sldMk cId="1734306728" sldId="755"/>
        </pc:sldMkLst>
      </pc:sldChg>
      <pc:sldMasterChg chg="del delSldLayout">
        <pc:chgData name="Michael Hepner" userId="77e86300bfaa4522" providerId="LiveId" clId="{3730387A-E2B2-43A2-8BE3-5F47CB25A77F}" dt="2025-09-15T13:07:03.332" v="0" actId="47"/>
        <pc:sldMasterMkLst>
          <pc:docMk/>
          <pc:sldMasterMk cId="169759790" sldId="2147483687"/>
        </pc:sldMasterMkLst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69759790" sldId="2147483687"/>
            <pc:sldLayoutMk cId="1714918751" sldId="2147483688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69759790" sldId="2147483687"/>
            <pc:sldLayoutMk cId="776980015" sldId="2147483689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69759790" sldId="2147483687"/>
            <pc:sldLayoutMk cId="1808693267" sldId="2147483690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69759790" sldId="2147483687"/>
            <pc:sldLayoutMk cId="1845884595" sldId="2147483691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69759790" sldId="2147483687"/>
            <pc:sldLayoutMk cId="824099115" sldId="2147483692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69759790" sldId="2147483687"/>
            <pc:sldLayoutMk cId="4256400434" sldId="2147483693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69759790" sldId="2147483687"/>
            <pc:sldLayoutMk cId="935497524" sldId="2147483694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69759790" sldId="2147483687"/>
            <pc:sldLayoutMk cId="3016785304" sldId="2147483695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69759790" sldId="2147483687"/>
            <pc:sldLayoutMk cId="1466738844" sldId="2147483696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69759790" sldId="2147483687"/>
            <pc:sldLayoutMk cId="252103621" sldId="2147483697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69759790" sldId="2147483687"/>
            <pc:sldLayoutMk cId="584074619" sldId="2147483698"/>
          </pc:sldLayoutMkLst>
        </pc:sldLayoutChg>
      </pc:sldMasterChg>
      <pc:sldMasterChg chg="del delSldLayout">
        <pc:chgData name="Michael Hepner" userId="77e86300bfaa4522" providerId="LiveId" clId="{3730387A-E2B2-43A2-8BE3-5F47CB25A77F}" dt="2025-09-15T13:07:03.332" v="0" actId="47"/>
        <pc:sldMasterMkLst>
          <pc:docMk/>
          <pc:sldMasterMk cId="1162245" sldId="2147483711"/>
        </pc:sldMasterMkLst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162245" sldId="2147483711"/>
            <pc:sldLayoutMk cId="1576955281" sldId="2147483712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162245" sldId="2147483711"/>
            <pc:sldLayoutMk cId="504486211" sldId="2147483713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162245" sldId="2147483711"/>
            <pc:sldLayoutMk cId="3389880377" sldId="2147483714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162245" sldId="2147483711"/>
            <pc:sldLayoutMk cId="3657445642" sldId="2147483715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162245" sldId="2147483711"/>
            <pc:sldLayoutMk cId="992359798" sldId="2147483716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162245" sldId="2147483711"/>
            <pc:sldLayoutMk cId="2774055570" sldId="2147483717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162245" sldId="2147483711"/>
            <pc:sldLayoutMk cId="254208260" sldId="2147483718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162245" sldId="2147483711"/>
            <pc:sldLayoutMk cId="759519030" sldId="2147483719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162245" sldId="2147483711"/>
            <pc:sldLayoutMk cId="2741952747" sldId="2147483720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162245" sldId="2147483711"/>
            <pc:sldLayoutMk cId="4013920917" sldId="2147483721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1162245" sldId="2147483711"/>
            <pc:sldLayoutMk cId="2675134891" sldId="2147483722"/>
          </pc:sldLayoutMkLst>
        </pc:sldLayoutChg>
      </pc:sldMasterChg>
      <pc:sldMasterChg chg="del delSldLayout">
        <pc:chgData name="Michael Hepner" userId="77e86300bfaa4522" providerId="LiveId" clId="{3730387A-E2B2-43A2-8BE3-5F47CB25A77F}" dt="2025-09-15T13:07:03.332" v="0" actId="47"/>
        <pc:sldMasterMkLst>
          <pc:docMk/>
          <pc:sldMasterMk cId="2147248794" sldId="2147483735"/>
        </pc:sldMasterMkLst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2147248794" sldId="2147483735"/>
            <pc:sldLayoutMk cId="3645955553" sldId="2147483736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2147248794" sldId="2147483735"/>
            <pc:sldLayoutMk cId="3833792235" sldId="2147483737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2147248794" sldId="2147483735"/>
            <pc:sldLayoutMk cId="210145433" sldId="2147483738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2147248794" sldId="2147483735"/>
            <pc:sldLayoutMk cId="3674875490" sldId="2147483739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2147248794" sldId="2147483735"/>
            <pc:sldLayoutMk cId="4276927568" sldId="2147483740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2147248794" sldId="2147483735"/>
            <pc:sldLayoutMk cId="1327678190" sldId="2147483741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2147248794" sldId="2147483735"/>
            <pc:sldLayoutMk cId="689256747" sldId="2147483742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2147248794" sldId="2147483735"/>
            <pc:sldLayoutMk cId="1860631481" sldId="2147483743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2147248794" sldId="2147483735"/>
            <pc:sldLayoutMk cId="1963160714" sldId="2147483744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2147248794" sldId="2147483735"/>
            <pc:sldLayoutMk cId="2777177884" sldId="2147483745"/>
          </pc:sldLayoutMkLst>
        </pc:sldLayoutChg>
        <pc:sldLayoutChg chg="del">
          <pc:chgData name="Michael Hepner" userId="77e86300bfaa4522" providerId="LiveId" clId="{3730387A-E2B2-43A2-8BE3-5F47CB25A77F}" dt="2025-09-15T13:07:03.332" v="0" actId="47"/>
          <pc:sldLayoutMkLst>
            <pc:docMk/>
            <pc:sldMasterMk cId="2147248794" sldId="2147483735"/>
            <pc:sldLayoutMk cId="3061777164" sldId="214748374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8731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3253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72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44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70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42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87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605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35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143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832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137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/>
              <a:pPr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2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93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40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30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907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94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5053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6233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4302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5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128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5660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054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9568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608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6BD2-2C74-4416-8B0A-61DF8EE31FA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9B8D-2D0F-4945-8ED0-88F8A86EF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7099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6BD2-2C74-4416-8B0A-61DF8EE31FA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9B8D-2D0F-4945-8ED0-88F8A86EF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352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6BD2-2C74-4416-8B0A-61DF8EE31FA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9B8D-2D0F-4945-8ED0-88F8A86EF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5092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6BD2-2C74-4416-8B0A-61DF8EE31FA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9B8D-2D0F-4945-8ED0-88F8A86EF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270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6BD2-2C74-4416-8B0A-61DF8EE31FA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9B8D-2D0F-4945-8ED0-88F8A86EF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524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6BD2-2C74-4416-8B0A-61DF8EE31FA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9B8D-2D0F-4945-8ED0-88F8A86EF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5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849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6BD2-2C74-4416-8B0A-61DF8EE31FA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9B8D-2D0F-4945-8ED0-88F8A86EF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811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6BD2-2C74-4416-8B0A-61DF8EE31FA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9B8D-2D0F-4945-8ED0-88F8A86EF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2164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6BD2-2C74-4416-8B0A-61DF8EE31FA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9B8D-2D0F-4945-8ED0-88F8A86EF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9583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6BD2-2C74-4416-8B0A-61DF8EE31FA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9B8D-2D0F-4945-8ED0-88F8A86EF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7115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6BD2-2C74-4416-8B0A-61DF8EE31FA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9B8D-2D0F-4945-8ED0-88F8A86EF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8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98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4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69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39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77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E75E-3C0F-4A3D-B82C-6C4A9BAC9F91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9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5272814F-3792-40E1-8571-61930A980A2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184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7D6BD2-2C74-4416-8B0A-61DF8EE31FA8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689B8D-2D0F-4945-8ED0-88F8A86EF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92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2253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C56D7-BF02-C872-1073-261F5AE83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Who has a right by God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to get married?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86F5B-1016-E10F-D6FE-C873C529D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7399"/>
            <a:ext cx="7886700" cy="41195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One who has never been married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One who’s spouse has died (</a:t>
            </a:r>
            <a:r>
              <a:rPr lang="en-US" dirty="0">
                <a:solidFill>
                  <a:srgbClr val="0070C0"/>
                </a:solidFill>
              </a:rPr>
              <a:t>Rom. 7:2-3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One who divorced their unfaithful spouse </a:t>
            </a:r>
            <a:br>
              <a:rPr lang="en-US" dirty="0"/>
            </a:br>
            <a:r>
              <a:rPr lang="en-US" dirty="0"/>
              <a:t>for the cause of sexual immorality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>
                <a:solidFill>
                  <a:srgbClr val="0070C0"/>
                </a:solidFill>
              </a:rPr>
              <a:t>Matt. 5:32; 19:9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952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D1217-D6B3-59F1-1B73-90A5C6665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799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280 - I Have Decided To Follow Jesus - Title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64008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437713F5-BD24-4F46-8875-F26C7BDE7D7E}"/>
              </a:ext>
            </a:extLst>
          </p:cNvPr>
          <p:cNvSpPr txBox="1"/>
          <p:nvPr/>
        </p:nvSpPr>
        <p:spPr>
          <a:xfrm>
            <a:off x="0" y="2685871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280 - I Have Decided To Follow Jesus - 1.1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64008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437713F5-BD24-4F46-8875-F26C7BDE7D7E}"/>
              </a:ext>
            </a:extLst>
          </p:cNvPr>
          <p:cNvSpPr txBox="1"/>
          <p:nvPr/>
        </p:nvSpPr>
        <p:spPr>
          <a:xfrm>
            <a:off x="0" y="2685871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280 - I Have Decided To Follow Jesus - 1.2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64008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End of Verse 1</a:t>
            </a:r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437713F5-BD24-4F46-8875-F26C7BDE7D7E}"/>
              </a:ext>
            </a:extLst>
          </p:cNvPr>
          <p:cNvSpPr txBox="1"/>
          <p:nvPr/>
        </p:nvSpPr>
        <p:spPr>
          <a:xfrm>
            <a:off x="0" y="2685871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280 - I Have Decided To Follow Jesus - 2.1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64008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437713F5-BD24-4F46-8875-F26C7BDE7D7E}"/>
              </a:ext>
            </a:extLst>
          </p:cNvPr>
          <p:cNvSpPr txBox="1"/>
          <p:nvPr/>
        </p:nvSpPr>
        <p:spPr>
          <a:xfrm>
            <a:off x="0" y="2685871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280 - I Have Decided To Follow Jesus - 2.2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64008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End of Verse 2</a:t>
            </a:r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437713F5-BD24-4F46-8875-F26C7BDE7D7E}"/>
              </a:ext>
            </a:extLst>
          </p:cNvPr>
          <p:cNvSpPr txBox="1"/>
          <p:nvPr/>
        </p:nvSpPr>
        <p:spPr>
          <a:xfrm>
            <a:off x="0" y="2685871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280 - I Have Decided To Follow Jesus - 3.1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64008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437713F5-BD24-4F46-8875-F26C7BDE7D7E}"/>
              </a:ext>
            </a:extLst>
          </p:cNvPr>
          <p:cNvSpPr txBox="1"/>
          <p:nvPr/>
        </p:nvSpPr>
        <p:spPr>
          <a:xfrm>
            <a:off x="0" y="2685871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280 - I Have Decided To Follow Jesus - 3.2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64008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End of Song</a:t>
            </a:r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437713F5-BD24-4F46-8875-F26C7BDE7D7E}"/>
              </a:ext>
            </a:extLst>
          </p:cNvPr>
          <p:cNvSpPr txBox="1"/>
          <p:nvPr/>
        </p:nvSpPr>
        <p:spPr>
          <a:xfrm>
            <a:off x="0" y="2685871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3503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6A88E23-4DC3-8359-40D9-399019B0B2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6FAB8A1-9E7A-5EE1-5F85-FBD714FB4E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344886"/>
            <a:ext cx="6858000" cy="109946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Book Antiqua" panose="02040602050305030304" pitchFamily="18" charset="0"/>
              </a:rPr>
              <a:t>A study of Matthew 19:3-12</a:t>
            </a:r>
          </a:p>
        </p:txBody>
      </p:sp>
      <p:pic>
        <p:nvPicPr>
          <p:cNvPr id="4100" name="Picture 4" descr="Divorce and Remarriage – Living Light Christian Church">
            <a:extLst>
              <a:ext uri="{FF2B5EF4-FFF2-40B4-BE49-F238E27FC236}">
                <a16:creationId xmlns:a16="http://schemas.microsoft.com/office/drawing/2014/main" id="{939EEABF-0F81-F2CF-1A3C-C6404EB873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01494"/>
            <a:ext cx="9144000" cy="376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5933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1AB2A-F2C1-601D-8AF7-E9A88026C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6731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Matthew 19:3-12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39E13-6EFE-A8D8-573A-7C780CCB9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17" y="1556657"/>
            <a:ext cx="8254093" cy="4620306"/>
          </a:xfrm>
        </p:spPr>
        <p:txBody>
          <a:bodyPr/>
          <a:lstStyle/>
          <a:p>
            <a:r>
              <a:rPr lang="en-US" dirty="0"/>
              <a:t>Pharisees come to Jesus			</a:t>
            </a:r>
            <a:r>
              <a:rPr lang="en-US" dirty="0">
                <a:solidFill>
                  <a:srgbClr val="0070C0"/>
                </a:solidFill>
              </a:rPr>
              <a:t>v. 3</a:t>
            </a:r>
          </a:p>
          <a:p>
            <a:r>
              <a:rPr lang="en-US" dirty="0"/>
              <a:t>The Lord’s response				</a:t>
            </a:r>
            <a:r>
              <a:rPr lang="en-US" dirty="0">
                <a:solidFill>
                  <a:srgbClr val="0070C0"/>
                </a:solidFill>
              </a:rPr>
              <a:t>vs. 4-6</a:t>
            </a:r>
          </a:p>
          <a:p>
            <a:r>
              <a:rPr lang="en-US" dirty="0"/>
              <a:t>The certificate of divorce			</a:t>
            </a:r>
            <a:r>
              <a:rPr lang="en-US" dirty="0">
                <a:solidFill>
                  <a:srgbClr val="0070C0"/>
                </a:solidFill>
              </a:rPr>
              <a:t>v. 7</a:t>
            </a:r>
          </a:p>
          <a:p>
            <a:r>
              <a:rPr lang="en-US" dirty="0"/>
              <a:t>Jesus corrects their misunderstanding	</a:t>
            </a:r>
            <a:r>
              <a:rPr lang="en-US" dirty="0">
                <a:solidFill>
                  <a:srgbClr val="0070C0"/>
                </a:solidFill>
              </a:rPr>
              <a:t>v. 8</a:t>
            </a:r>
          </a:p>
          <a:p>
            <a:r>
              <a:rPr lang="en-US" dirty="0"/>
              <a:t>Divorce results in adultery			</a:t>
            </a:r>
            <a:r>
              <a:rPr lang="en-US" dirty="0">
                <a:solidFill>
                  <a:srgbClr val="0070C0"/>
                </a:solidFill>
              </a:rPr>
              <a:t>v. 9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04747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9DAC1-2F90-2080-6A47-C12FDD835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0274"/>
          </a:xfrm>
        </p:spPr>
        <p:txBody>
          <a:bodyPr/>
          <a:lstStyle/>
          <a:p>
            <a:pPr algn="ctr"/>
            <a:r>
              <a:rPr lang="en-US" dirty="0"/>
              <a:t>Why the 2nd marriage is adultery.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A38F6-A950-FA65-EE03-6A8C6B70E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8" name="Picture 4" descr="Male Female Vector Art, Icons, and Graphics for Free Download">
            <a:extLst>
              <a:ext uri="{FF2B5EF4-FFF2-40B4-BE49-F238E27FC236}">
                <a16:creationId xmlns:a16="http://schemas.microsoft.com/office/drawing/2014/main" id="{75B6AB8B-8C67-5AAD-AE75-CE88C7219B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827" y="3607934"/>
            <a:ext cx="2569029" cy="256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ross 3">
            <a:extLst>
              <a:ext uri="{FF2B5EF4-FFF2-40B4-BE49-F238E27FC236}">
                <a16:creationId xmlns:a16="http://schemas.microsoft.com/office/drawing/2014/main" id="{C202049F-C9C7-2E58-D440-E5687D824F9F}"/>
              </a:ext>
            </a:extLst>
          </p:cNvPr>
          <p:cNvSpPr/>
          <p:nvPr/>
        </p:nvSpPr>
        <p:spPr>
          <a:xfrm>
            <a:off x="1926771" y="4669291"/>
            <a:ext cx="468086" cy="446314"/>
          </a:xfrm>
          <a:prstGeom prst="plus">
            <a:avLst>
              <a:gd name="adj" fmla="val 41854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5" name="Picture 4" descr="Male Female Vector Art, Icons, and Graphics for Free Download">
            <a:extLst>
              <a:ext uri="{FF2B5EF4-FFF2-40B4-BE49-F238E27FC236}">
                <a16:creationId xmlns:a16="http://schemas.microsoft.com/office/drawing/2014/main" id="{DD8823F2-D691-BEF2-0B08-FDB547B90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6144" y="3607934"/>
            <a:ext cx="2569029" cy="256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ross 5">
            <a:extLst>
              <a:ext uri="{FF2B5EF4-FFF2-40B4-BE49-F238E27FC236}">
                <a16:creationId xmlns:a16="http://schemas.microsoft.com/office/drawing/2014/main" id="{C61EF5A5-420A-8FAC-61E8-5D6F875A1CD3}"/>
              </a:ext>
            </a:extLst>
          </p:cNvPr>
          <p:cNvSpPr/>
          <p:nvPr/>
        </p:nvSpPr>
        <p:spPr>
          <a:xfrm>
            <a:off x="6564088" y="4669291"/>
            <a:ext cx="468086" cy="446314"/>
          </a:xfrm>
          <a:prstGeom prst="plus">
            <a:avLst>
              <a:gd name="adj" fmla="val 41854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964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EA69A-5F09-24A4-4A7B-D46F64599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C658C-0D68-0EDC-7A06-79A99EDAC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0274"/>
          </a:xfrm>
        </p:spPr>
        <p:txBody>
          <a:bodyPr/>
          <a:lstStyle/>
          <a:p>
            <a:pPr algn="ctr"/>
            <a:r>
              <a:rPr lang="en-US" dirty="0"/>
              <a:t>Why the 2nd marriage is adultery.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2FCC2-B411-C3CF-E7C8-A8355A4B1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8" name="Picture 4" descr="Male Female Vector Art, Icons, and Graphics for Free Download">
            <a:extLst>
              <a:ext uri="{FF2B5EF4-FFF2-40B4-BE49-F238E27FC236}">
                <a16:creationId xmlns:a16="http://schemas.microsoft.com/office/drawing/2014/main" id="{FAA202BD-4184-506E-2D9F-4A2C56BA54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827" y="3607934"/>
            <a:ext cx="2569029" cy="256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ross 3">
            <a:extLst>
              <a:ext uri="{FF2B5EF4-FFF2-40B4-BE49-F238E27FC236}">
                <a16:creationId xmlns:a16="http://schemas.microsoft.com/office/drawing/2014/main" id="{D520DBA0-9140-9108-6CC2-DFBBE7422630}"/>
              </a:ext>
            </a:extLst>
          </p:cNvPr>
          <p:cNvSpPr/>
          <p:nvPr/>
        </p:nvSpPr>
        <p:spPr>
          <a:xfrm>
            <a:off x="1926771" y="4669291"/>
            <a:ext cx="468086" cy="446314"/>
          </a:xfrm>
          <a:prstGeom prst="plus">
            <a:avLst>
              <a:gd name="adj" fmla="val 41854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5" name="Picture 4" descr="Male Female Vector Art, Icons, and Graphics for Free Download">
            <a:extLst>
              <a:ext uri="{FF2B5EF4-FFF2-40B4-BE49-F238E27FC236}">
                <a16:creationId xmlns:a16="http://schemas.microsoft.com/office/drawing/2014/main" id="{3C70CFA6-1760-35E7-0D70-00751C20C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6144" y="3607934"/>
            <a:ext cx="2569029" cy="256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ross 5">
            <a:extLst>
              <a:ext uri="{FF2B5EF4-FFF2-40B4-BE49-F238E27FC236}">
                <a16:creationId xmlns:a16="http://schemas.microsoft.com/office/drawing/2014/main" id="{64FBBC6D-D1BE-8ABE-0D9F-BF35E375F8CC}"/>
              </a:ext>
            </a:extLst>
          </p:cNvPr>
          <p:cNvSpPr/>
          <p:nvPr/>
        </p:nvSpPr>
        <p:spPr>
          <a:xfrm>
            <a:off x="6564088" y="4669291"/>
            <a:ext cx="468086" cy="446314"/>
          </a:xfrm>
          <a:prstGeom prst="plus">
            <a:avLst>
              <a:gd name="adj" fmla="val 41854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Picture 4" descr="Male Female Vector Art, Icons, and Graphics for Free Download">
            <a:extLst>
              <a:ext uri="{FF2B5EF4-FFF2-40B4-BE49-F238E27FC236}">
                <a16:creationId xmlns:a16="http://schemas.microsoft.com/office/drawing/2014/main" id="{E9F7341E-7CE7-86CF-C6B5-6ED1C65A51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44"/>
          <a:stretch>
            <a:fillRect/>
          </a:stretch>
        </p:blipFill>
        <p:spPr bwMode="auto">
          <a:xfrm>
            <a:off x="3374571" y="1654630"/>
            <a:ext cx="1447800" cy="256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Male Female Vector Art, Icons, and Graphics for Free Download">
            <a:extLst>
              <a:ext uri="{FF2B5EF4-FFF2-40B4-BE49-F238E27FC236}">
                <a16:creationId xmlns:a16="http://schemas.microsoft.com/office/drawing/2014/main" id="{131B08E8-15A8-25B1-51E1-46B19983EF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7" r="51484"/>
          <a:stretch>
            <a:fillRect/>
          </a:stretch>
        </p:blipFill>
        <p:spPr bwMode="auto">
          <a:xfrm>
            <a:off x="4572000" y="1654630"/>
            <a:ext cx="1077679" cy="256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rrow: Left 8">
            <a:extLst>
              <a:ext uri="{FF2B5EF4-FFF2-40B4-BE49-F238E27FC236}">
                <a16:creationId xmlns:a16="http://schemas.microsoft.com/office/drawing/2014/main" id="{441AF3E3-4341-CF8A-DCBC-FEA5F514E0FD}"/>
              </a:ext>
            </a:extLst>
          </p:cNvPr>
          <p:cNvSpPr/>
          <p:nvPr/>
        </p:nvSpPr>
        <p:spPr>
          <a:xfrm rot="7585279">
            <a:off x="3086324" y="3820736"/>
            <a:ext cx="696359" cy="331630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Arrow: Left 9">
            <a:extLst>
              <a:ext uri="{FF2B5EF4-FFF2-40B4-BE49-F238E27FC236}">
                <a16:creationId xmlns:a16="http://schemas.microsoft.com/office/drawing/2014/main" id="{86DEA921-E5C7-662C-64EA-823305D65EE7}"/>
              </a:ext>
            </a:extLst>
          </p:cNvPr>
          <p:cNvSpPr/>
          <p:nvPr/>
        </p:nvSpPr>
        <p:spPr>
          <a:xfrm rot="2854184">
            <a:off x="5317829" y="3842514"/>
            <a:ext cx="696359" cy="331630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8964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195C6-8277-2D40-155D-76CC3D58B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EC29E-A257-CB81-EFAB-E743CA557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0274"/>
          </a:xfrm>
        </p:spPr>
        <p:txBody>
          <a:bodyPr/>
          <a:lstStyle/>
          <a:p>
            <a:pPr algn="ctr"/>
            <a:r>
              <a:rPr lang="en-US" dirty="0"/>
              <a:t>Why the 2nd marriage is adultery.</a:t>
            </a:r>
          </a:p>
        </p:txBody>
      </p:sp>
      <p:pic>
        <p:nvPicPr>
          <p:cNvPr id="1028" name="Picture 4" descr="Male Female Vector Art, Icons, and Graphics for Free Download">
            <a:extLst>
              <a:ext uri="{FF2B5EF4-FFF2-40B4-BE49-F238E27FC236}">
                <a16:creationId xmlns:a16="http://schemas.microsoft.com/office/drawing/2014/main" id="{E165C53B-0CC9-E91A-C8FB-15F6180655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827" y="3607934"/>
            <a:ext cx="2569029" cy="256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ross 3">
            <a:extLst>
              <a:ext uri="{FF2B5EF4-FFF2-40B4-BE49-F238E27FC236}">
                <a16:creationId xmlns:a16="http://schemas.microsoft.com/office/drawing/2014/main" id="{C70A394F-F4B7-D9A3-26E3-254404746922}"/>
              </a:ext>
            </a:extLst>
          </p:cNvPr>
          <p:cNvSpPr/>
          <p:nvPr/>
        </p:nvSpPr>
        <p:spPr>
          <a:xfrm>
            <a:off x="1926771" y="4669291"/>
            <a:ext cx="468086" cy="446314"/>
          </a:xfrm>
          <a:prstGeom prst="plus">
            <a:avLst>
              <a:gd name="adj" fmla="val 41854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5" name="Picture 4" descr="Male Female Vector Art, Icons, and Graphics for Free Download">
            <a:extLst>
              <a:ext uri="{FF2B5EF4-FFF2-40B4-BE49-F238E27FC236}">
                <a16:creationId xmlns:a16="http://schemas.microsoft.com/office/drawing/2014/main" id="{672B9600-A002-A50A-0A50-49B7305FA9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6144" y="3607934"/>
            <a:ext cx="2569029" cy="256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ross 5">
            <a:extLst>
              <a:ext uri="{FF2B5EF4-FFF2-40B4-BE49-F238E27FC236}">
                <a16:creationId xmlns:a16="http://schemas.microsoft.com/office/drawing/2014/main" id="{29EC943E-FA46-BC00-9146-CE53F2487D60}"/>
              </a:ext>
            </a:extLst>
          </p:cNvPr>
          <p:cNvSpPr/>
          <p:nvPr/>
        </p:nvSpPr>
        <p:spPr>
          <a:xfrm>
            <a:off x="6564088" y="4669291"/>
            <a:ext cx="468086" cy="446314"/>
          </a:xfrm>
          <a:prstGeom prst="plus">
            <a:avLst>
              <a:gd name="adj" fmla="val 41854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Picture 4" descr="Male Female Vector Art, Icons, and Graphics for Free Download">
            <a:extLst>
              <a:ext uri="{FF2B5EF4-FFF2-40B4-BE49-F238E27FC236}">
                <a16:creationId xmlns:a16="http://schemas.microsoft.com/office/drawing/2014/main" id="{38BED42D-0A8E-D37B-20A3-4E51415BD4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44"/>
          <a:stretch>
            <a:fillRect/>
          </a:stretch>
        </p:blipFill>
        <p:spPr bwMode="auto">
          <a:xfrm>
            <a:off x="3374571" y="1654630"/>
            <a:ext cx="1447800" cy="256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Male Female Vector Art, Icons, and Graphics for Free Download">
            <a:extLst>
              <a:ext uri="{FF2B5EF4-FFF2-40B4-BE49-F238E27FC236}">
                <a16:creationId xmlns:a16="http://schemas.microsoft.com/office/drawing/2014/main" id="{35AB69D4-C42D-0B3F-1A64-0C0A49313D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7" r="51484"/>
          <a:stretch>
            <a:fillRect/>
          </a:stretch>
        </p:blipFill>
        <p:spPr bwMode="auto">
          <a:xfrm>
            <a:off x="4572000" y="1654630"/>
            <a:ext cx="1077679" cy="256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rrow: Left 8">
            <a:extLst>
              <a:ext uri="{FF2B5EF4-FFF2-40B4-BE49-F238E27FC236}">
                <a16:creationId xmlns:a16="http://schemas.microsoft.com/office/drawing/2014/main" id="{FA5D505C-FF52-1EB9-A5C4-E95258156B47}"/>
              </a:ext>
            </a:extLst>
          </p:cNvPr>
          <p:cNvSpPr/>
          <p:nvPr/>
        </p:nvSpPr>
        <p:spPr>
          <a:xfrm rot="7585279">
            <a:off x="3086324" y="3820736"/>
            <a:ext cx="696359" cy="331630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Arrow: Left 9">
            <a:extLst>
              <a:ext uri="{FF2B5EF4-FFF2-40B4-BE49-F238E27FC236}">
                <a16:creationId xmlns:a16="http://schemas.microsoft.com/office/drawing/2014/main" id="{827F9A54-F28A-DF5E-1504-F345C1DB76FA}"/>
              </a:ext>
            </a:extLst>
          </p:cNvPr>
          <p:cNvSpPr/>
          <p:nvPr/>
        </p:nvSpPr>
        <p:spPr>
          <a:xfrm rot="2854184">
            <a:off x="5317829" y="3842514"/>
            <a:ext cx="696359" cy="331630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7E09FD3-DABD-8D93-BE8C-A0723C01FD6D}"/>
              </a:ext>
            </a:extLst>
          </p:cNvPr>
          <p:cNvSpPr/>
          <p:nvPr/>
        </p:nvSpPr>
        <p:spPr>
          <a:xfrm>
            <a:off x="3394334" y="4310741"/>
            <a:ext cx="2322681" cy="227987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66393-B414-02B2-B78E-7BEAFB98E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1276" y="4648204"/>
            <a:ext cx="2092074" cy="179976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This first marriage bond is still intact. </a:t>
            </a:r>
          </a:p>
        </p:txBody>
      </p:sp>
      <p:sp>
        <p:nvSpPr>
          <p:cNvPr id="11" name="Arrow: Left 10">
            <a:extLst>
              <a:ext uri="{FF2B5EF4-FFF2-40B4-BE49-F238E27FC236}">
                <a16:creationId xmlns:a16="http://schemas.microsoft.com/office/drawing/2014/main" id="{8DB56DEE-1EA9-AD83-4B3C-A5F8C6546951}"/>
              </a:ext>
            </a:extLst>
          </p:cNvPr>
          <p:cNvSpPr/>
          <p:nvPr/>
        </p:nvSpPr>
        <p:spPr>
          <a:xfrm rot="877791">
            <a:off x="2512454" y="4958363"/>
            <a:ext cx="1269655" cy="351018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Arrow: Left 11">
            <a:extLst>
              <a:ext uri="{FF2B5EF4-FFF2-40B4-BE49-F238E27FC236}">
                <a16:creationId xmlns:a16="http://schemas.microsoft.com/office/drawing/2014/main" id="{9B3A2AFA-3D33-7D92-CB61-A41472327AD4}"/>
              </a:ext>
            </a:extLst>
          </p:cNvPr>
          <p:cNvSpPr/>
          <p:nvPr/>
        </p:nvSpPr>
        <p:spPr>
          <a:xfrm rot="9733992">
            <a:off x="5445110" y="4931795"/>
            <a:ext cx="1151998" cy="337504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8801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396AD-D14D-8ED3-670C-1CF1F65FB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68815-60C4-1E03-1EC4-D634B4159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6731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Matthew 19:3-12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AACCE-3C4D-25BF-E74C-FEE6538BC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17" y="1556657"/>
            <a:ext cx="8254093" cy="4620306"/>
          </a:xfrm>
        </p:spPr>
        <p:txBody>
          <a:bodyPr/>
          <a:lstStyle/>
          <a:p>
            <a:r>
              <a:rPr lang="en-US" dirty="0"/>
              <a:t>Pharisees come to Jesus			</a:t>
            </a:r>
            <a:r>
              <a:rPr lang="en-US" dirty="0">
                <a:solidFill>
                  <a:srgbClr val="0070C0"/>
                </a:solidFill>
              </a:rPr>
              <a:t>v. 3</a:t>
            </a:r>
          </a:p>
          <a:p>
            <a:r>
              <a:rPr lang="en-US" dirty="0"/>
              <a:t>The Lord’s response				</a:t>
            </a:r>
            <a:r>
              <a:rPr lang="en-US" dirty="0">
                <a:solidFill>
                  <a:srgbClr val="0070C0"/>
                </a:solidFill>
              </a:rPr>
              <a:t>vs. 4-6</a:t>
            </a:r>
          </a:p>
          <a:p>
            <a:r>
              <a:rPr lang="en-US" dirty="0"/>
              <a:t>The certificate of divorce			</a:t>
            </a:r>
            <a:r>
              <a:rPr lang="en-US" dirty="0">
                <a:solidFill>
                  <a:srgbClr val="0070C0"/>
                </a:solidFill>
              </a:rPr>
              <a:t>v. 7</a:t>
            </a:r>
          </a:p>
          <a:p>
            <a:r>
              <a:rPr lang="en-US" dirty="0"/>
              <a:t>Jesus corrects their misunderstanding	</a:t>
            </a:r>
            <a:r>
              <a:rPr lang="en-US" dirty="0">
                <a:solidFill>
                  <a:srgbClr val="0070C0"/>
                </a:solidFill>
              </a:rPr>
              <a:t>v. 8</a:t>
            </a:r>
          </a:p>
          <a:p>
            <a:r>
              <a:rPr lang="en-US" dirty="0"/>
              <a:t>Divorce results in adultery			</a:t>
            </a:r>
            <a:r>
              <a:rPr lang="en-US" dirty="0">
                <a:solidFill>
                  <a:srgbClr val="0070C0"/>
                </a:solidFill>
              </a:rPr>
              <a:t>v. 9</a:t>
            </a:r>
          </a:p>
        </p:txBody>
      </p:sp>
    </p:spTree>
    <p:extLst>
      <p:ext uri="{BB962C8B-B14F-4D97-AF65-F5344CB8AC3E}">
        <p14:creationId xmlns:p14="http://schemas.microsoft.com/office/powerpoint/2010/main" val="305032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E91D8-EF8B-EE62-2C44-C1AC44A78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5E78E-F109-75FC-3A78-8978A316E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6731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Matthew 19:3-12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5483E-5F1A-E736-36F3-CBE9BEFBA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17" y="1556657"/>
            <a:ext cx="8254093" cy="4620306"/>
          </a:xfrm>
        </p:spPr>
        <p:txBody>
          <a:bodyPr/>
          <a:lstStyle/>
          <a:p>
            <a:r>
              <a:rPr lang="en-US" dirty="0"/>
              <a:t>Pharisees come to Jesus			</a:t>
            </a:r>
            <a:r>
              <a:rPr lang="en-US" dirty="0">
                <a:solidFill>
                  <a:srgbClr val="0070C0"/>
                </a:solidFill>
              </a:rPr>
              <a:t>v. 3</a:t>
            </a:r>
          </a:p>
          <a:p>
            <a:r>
              <a:rPr lang="en-US" dirty="0"/>
              <a:t>The Lord’s response				</a:t>
            </a:r>
            <a:r>
              <a:rPr lang="en-US" dirty="0">
                <a:solidFill>
                  <a:srgbClr val="0070C0"/>
                </a:solidFill>
              </a:rPr>
              <a:t>vs. 4-6</a:t>
            </a:r>
          </a:p>
          <a:p>
            <a:r>
              <a:rPr lang="en-US" dirty="0"/>
              <a:t>The certificate of divorce			</a:t>
            </a:r>
            <a:r>
              <a:rPr lang="en-US" dirty="0">
                <a:solidFill>
                  <a:srgbClr val="0070C0"/>
                </a:solidFill>
              </a:rPr>
              <a:t>v. 7</a:t>
            </a:r>
          </a:p>
          <a:p>
            <a:r>
              <a:rPr lang="en-US" dirty="0"/>
              <a:t>Jesus corrects their misunderstanding	</a:t>
            </a:r>
            <a:r>
              <a:rPr lang="en-US" dirty="0">
                <a:solidFill>
                  <a:srgbClr val="0070C0"/>
                </a:solidFill>
              </a:rPr>
              <a:t>v. 8</a:t>
            </a:r>
          </a:p>
          <a:p>
            <a:r>
              <a:rPr lang="en-US" dirty="0"/>
              <a:t>Divorce results in adultery			</a:t>
            </a:r>
            <a:r>
              <a:rPr lang="en-US" dirty="0">
                <a:solidFill>
                  <a:srgbClr val="0070C0"/>
                </a:solidFill>
              </a:rPr>
              <a:t>v. 9</a:t>
            </a:r>
          </a:p>
          <a:p>
            <a:r>
              <a:rPr lang="en-US" dirty="0"/>
              <a:t>The disciples’ response			</a:t>
            </a:r>
            <a:r>
              <a:rPr lang="en-US" dirty="0">
                <a:solidFill>
                  <a:srgbClr val="0070C0"/>
                </a:solidFill>
              </a:rPr>
              <a:t>v. 10</a:t>
            </a:r>
          </a:p>
        </p:txBody>
      </p:sp>
    </p:spTree>
    <p:extLst>
      <p:ext uri="{BB962C8B-B14F-4D97-AF65-F5344CB8AC3E}">
        <p14:creationId xmlns:p14="http://schemas.microsoft.com/office/powerpoint/2010/main" val="192966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3381C-3D02-D3CB-D135-C4CD021A3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17308-378B-48D6-4CAB-704C67155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6731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Matthew 19:3-12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100FF-78DE-EAE8-B04B-91EAEF857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17" y="1556657"/>
            <a:ext cx="8254093" cy="4620306"/>
          </a:xfrm>
        </p:spPr>
        <p:txBody>
          <a:bodyPr/>
          <a:lstStyle/>
          <a:p>
            <a:r>
              <a:rPr lang="en-US" dirty="0"/>
              <a:t>Pharisees come to Jesus			</a:t>
            </a:r>
            <a:r>
              <a:rPr lang="en-US" dirty="0">
                <a:solidFill>
                  <a:srgbClr val="0070C0"/>
                </a:solidFill>
              </a:rPr>
              <a:t>v. 3</a:t>
            </a:r>
          </a:p>
          <a:p>
            <a:r>
              <a:rPr lang="en-US" dirty="0"/>
              <a:t>The Lord’s response				</a:t>
            </a:r>
            <a:r>
              <a:rPr lang="en-US" dirty="0">
                <a:solidFill>
                  <a:srgbClr val="0070C0"/>
                </a:solidFill>
              </a:rPr>
              <a:t>vs. 4-6</a:t>
            </a:r>
          </a:p>
          <a:p>
            <a:r>
              <a:rPr lang="en-US" dirty="0"/>
              <a:t>The certificate of divorce			</a:t>
            </a:r>
            <a:r>
              <a:rPr lang="en-US" dirty="0">
                <a:solidFill>
                  <a:srgbClr val="0070C0"/>
                </a:solidFill>
              </a:rPr>
              <a:t>v. 7</a:t>
            </a:r>
          </a:p>
          <a:p>
            <a:r>
              <a:rPr lang="en-US" dirty="0"/>
              <a:t>Jesus corrects their misunderstanding	</a:t>
            </a:r>
            <a:r>
              <a:rPr lang="en-US" dirty="0">
                <a:solidFill>
                  <a:srgbClr val="0070C0"/>
                </a:solidFill>
              </a:rPr>
              <a:t>v. 8</a:t>
            </a:r>
          </a:p>
          <a:p>
            <a:r>
              <a:rPr lang="en-US" dirty="0"/>
              <a:t>Divorce results in adultery			</a:t>
            </a:r>
            <a:r>
              <a:rPr lang="en-US" dirty="0">
                <a:solidFill>
                  <a:srgbClr val="0070C0"/>
                </a:solidFill>
              </a:rPr>
              <a:t>v. 9</a:t>
            </a:r>
          </a:p>
          <a:p>
            <a:r>
              <a:rPr lang="en-US" dirty="0"/>
              <a:t>The disciples’ response			</a:t>
            </a:r>
            <a:r>
              <a:rPr lang="en-US" dirty="0">
                <a:solidFill>
                  <a:srgbClr val="0070C0"/>
                </a:solidFill>
              </a:rPr>
              <a:t>v. 10</a:t>
            </a:r>
          </a:p>
          <a:p>
            <a:r>
              <a:rPr lang="en-US" dirty="0"/>
              <a:t>“He who is able to accept it”			</a:t>
            </a:r>
            <a:r>
              <a:rPr lang="en-US" dirty="0">
                <a:solidFill>
                  <a:srgbClr val="0070C0"/>
                </a:solidFill>
              </a:rPr>
              <a:t>vs. 11-12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42555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4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1321</TotalTime>
  <Words>419</Words>
  <Application>Microsoft Office PowerPoint</Application>
  <PresentationFormat>On-screen Show (4:3)</PresentationFormat>
  <Paragraphs>65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Aptos</vt:lpstr>
      <vt:lpstr>Aptos Display</vt:lpstr>
      <vt:lpstr>Arial</vt:lpstr>
      <vt:lpstr>Book Antiqua</vt:lpstr>
      <vt:lpstr>Calibri</vt:lpstr>
      <vt:lpstr>Office Theme</vt:lpstr>
      <vt:lpstr>2_Office Theme</vt:lpstr>
      <vt:lpstr>4_Office Theme</vt:lpstr>
      <vt:lpstr>6_Office Theme</vt:lpstr>
      <vt:lpstr>PowerPoint Presentation</vt:lpstr>
      <vt:lpstr>PowerPoint Presentation</vt:lpstr>
      <vt:lpstr>Matthew 19:3-12</vt:lpstr>
      <vt:lpstr>Why the 2nd marriage is adultery.</vt:lpstr>
      <vt:lpstr>Why the 2nd marriage is adultery.</vt:lpstr>
      <vt:lpstr>Why the 2nd marriage is adultery.</vt:lpstr>
      <vt:lpstr>Matthew 19:3-12</vt:lpstr>
      <vt:lpstr>Matthew 19:3-12</vt:lpstr>
      <vt:lpstr>Matthew 19:3-12</vt:lpstr>
      <vt:lpstr>Who has a right by God  to get married?</vt:lpstr>
      <vt:lpstr>PowerPoint Presentation</vt:lpstr>
      <vt:lpstr>280 - I Have Decided To Follow Jesus - Title</vt:lpstr>
      <vt:lpstr>280 - I Have Decided To Follow Jesus - 1.1</vt:lpstr>
      <vt:lpstr>280 - I Have Decided To Follow Jesus - 1.2</vt:lpstr>
      <vt:lpstr>280 - I Have Decided To Follow Jesus - 2.1</vt:lpstr>
      <vt:lpstr>280 - I Have Decided To Follow Jesus - 2.2</vt:lpstr>
      <vt:lpstr>280 - I Have Decided To Follow Jesus - 3.1</vt:lpstr>
      <vt:lpstr>280 - I Have Decided To Follow Jesus - 3.2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90</cp:revision>
  <dcterms:created xsi:type="dcterms:W3CDTF">2008-03-16T18:22:36Z</dcterms:created>
  <dcterms:modified xsi:type="dcterms:W3CDTF">2025-09-15T13:07:13Z</dcterms:modified>
</cp:coreProperties>
</file>