
<file path=[Content_Types].xml><?xml version="1.0" encoding="utf-8"?>
<Types xmlns="http://schemas.openxmlformats.org/package/2006/content-types">
  <Default Extension="bin"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47" r:id="rId3"/>
    <p:sldMasterId id="2147483759" r:id="rId4"/>
  </p:sldMasterIdLst>
  <p:notesMasterIdLst>
    <p:notesMasterId r:id="rId33"/>
  </p:notesMasterIdLst>
  <p:sldIdLst>
    <p:sldId id="258" r:id="rId5"/>
    <p:sldId id="256" r:id="rId6"/>
    <p:sldId id="261" r:id="rId7"/>
    <p:sldId id="262" r:id="rId8"/>
    <p:sldId id="257" r:id="rId9"/>
    <p:sldId id="757" r:id="rId10"/>
    <p:sldId id="263" r:id="rId11"/>
    <p:sldId id="25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73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Opening song" id="{0654DAB5-AE50-44A2-8AF8-8E0510C8D86D}">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258"/>
            <p14:sldId id="256"/>
            <p14:sldId id="261"/>
            <p14:sldId id="262"/>
            <p14:sldId id="257"/>
            <p14:sldId id="757"/>
            <p14:sldId id="263"/>
            <p14:sldId id="259"/>
          </p14:sldIdLst>
        </p14:section>
        <p14:section name="Song" id="{0E89271B-AEF7-417E-BEAD-CBF4682F4AAA}">
          <p14:sldIdLst>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Lst>
        </p14:section>
        <p14:section name="End" id="{9DF123F3-2949-4C9A-9B17-20F16A955194}">
          <p14:sldIdLst>
            <p14:sldId id="7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69" autoAdjust="0"/>
  </p:normalViewPr>
  <p:slideViewPr>
    <p:cSldViewPr>
      <p:cViewPr varScale="1">
        <p:scale>
          <a:sx n="58" d="100"/>
          <a:sy n="58" d="100"/>
        </p:scale>
        <p:origin x="1166" y="27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9"/>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epner" userId="77e86300bfaa4522" providerId="LiveId" clId="{0E53009E-E879-45A0-92EB-979773B216A2}"/>
    <pc:docChg chg="delSld delMainMaster modSection">
      <pc:chgData name="Michael Hepner" userId="77e86300bfaa4522" providerId="LiveId" clId="{0E53009E-E879-45A0-92EB-979773B216A2}" dt="2025-09-07T19:29:03.479" v="0" actId="47"/>
      <pc:docMkLst>
        <pc:docMk/>
      </pc:docMkLst>
      <pc:sldChg chg="del">
        <pc:chgData name="Michael Hepner" userId="77e86300bfaa4522" providerId="LiveId" clId="{0E53009E-E879-45A0-92EB-979773B216A2}" dt="2025-09-07T19:29:03.479" v="0" actId="47"/>
        <pc:sldMkLst>
          <pc:docMk/>
          <pc:sldMk cId="3045137278" sldId="260"/>
        </pc:sldMkLst>
      </pc:sldChg>
      <pc:sldChg chg="del">
        <pc:chgData name="Michael Hepner" userId="77e86300bfaa4522" providerId="LiveId" clId="{0E53009E-E879-45A0-92EB-979773B216A2}" dt="2025-09-07T19:29:03.479" v="0" actId="47"/>
        <pc:sldMkLst>
          <pc:docMk/>
          <pc:sldMk cId="0" sldId="265"/>
        </pc:sldMkLst>
      </pc:sldChg>
      <pc:sldChg chg="del">
        <pc:chgData name="Michael Hepner" userId="77e86300bfaa4522" providerId="LiveId" clId="{0E53009E-E879-45A0-92EB-979773B216A2}" dt="2025-09-07T19:29:03.479" v="0" actId="47"/>
        <pc:sldMkLst>
          <pc:docMk/>
          <pc:sldMk cId="0" sldId="266"/>
        </pc:sldMkLst>
      </pc:sldChg>
      <pc:sldChg chg="del">
        <pc:chgData name="Michael Hepner" userId="77e86300bfaa4522" providerId="LiveId" clId="{0E53009E-E879-45A0-92EB-979773B216A2}" dt="2025-09-07T19:29:03.479" v="0" actId="47"/>
        <pc:sldMkLst>
          <pc:docMk/>
          <pc:sldMk cId="0" sldId="267"/>
        </pc:sldMkLst>
      </pc:sldChg>
      <pc:sldChg chg="del">
        <pc:chgData name="Michael Hepner" userId="77e86300bfaa4522" providerId="LiveId" clId="{0E53009E-E879-45A0-92EB-979773B216A2}" dt="2025-09-07T19:29:03.479" v="0" actId="47"/>
        <pc:sldMkLst>
          <pc:docMk/>
          <pc:sldMk cId="0" sldId="268"/>
        </pc:sldMkLst>
      </pc:sldChg>
      <pc:sldChg chg="del">
        <pc:chgData name="Michael Hepner" userId="77e86300bfaa4522" providerId="LiveId" clId="{0E53009E-E879-45A0-92EB-979773B216A2}" dt="2025-09-07T19:29:03.479" v="0" actId="47"/>
        <pc:sldMkLst>
          <pc:docMk/>
          <pc:sldMk cId="0" sldId="269"/>
        </pc:sldMkLst>
      </pc:sldChg>
      <pc:sldChg chg="del">
        <pc:chgData name="Michael Hepner" userId="77e86300bfaa4522" providerId="LiveId" clId="{0E53009E-E879-45A0-92EB-979773B216A2}" dt="2025-09-07T19:29:03.479" v="0" actId="47"/>
        <pc:sldMkLst>
          <pc:docMk/>
          <pc:sldMk cId="0" sldId="270"/>
        </pc:sldMkLst>
      </pc:sldChg>
      <pc:sldChg chg="del">
        <pc:chgData name="Michael Hepner" userId="77e86300bfaa4522" providerId="LiveId" clId="{0E53009E-E879-45A0-92EB-979773B216A2}" dt="2025-09-07T19:29:03.479" v="0" actId="47"/>
        <pc:sldMkLst>
          <pc:docMk/>
          <pc:sldMk cId="0" sldId="271"/>
        </pc:sldMkLst>
      </pc:sldChg>
      <pc:sldChg chg="del">
        <pc:chgData name="Michael Hepner" userId="77e86300bfaa4522" providerId="LiveId" clId="{0E53009E-E879-45A0-92EB-979773B216A2}" dt="2025-09-07T19:29:03.479" v="0" actId="47"/>
        <pc:sldMkLst>
          <pc:docMk/>
          <pc:sldMk cId="0" sldId="272"/>
        </pc:sldMkLst>
      </pc:sldChg>
      <pc:sldChg chg="del">
        <pc:chgData name="Michael Hepner" userId="77e86300bfaa4522" providerId="LiveId" clId="{0E53009E-E879-45A0-92EB-979773B216A2}" dt="2025-09-07T19:29:03.479" v="0" actId="47"/>
        <pc:sldMkLst>
          <pc:docMk/>
          <pc:sldMk cId="0" sldId="273"/>
        </pc:sldMkLst>
      </pc:sldChg>
      <pc:sldChg chg="del">
        <pc:chgData name="Michael Hepner" userId="77e86300bfaa4522" providerId="LiveId" clId="{0E53009E-E879-45A0-92EB-979773B216A2}" dt="2025-09-07T19:29:03.479" v="0" actId="47"/>
        <pc:sldMkLst>
          <pc:docMk/>
          <pc:sldMk cId="0" sldId="274"/>
        </pc:sldMkLst>
      </pc:sldChg>
      <pc:sldChg chg="del">
        <pc:chgData name="Michael Hepner" userId="77e86300bfaa4522" providerId="LiveId" clId="{0E53009E-E879-45A0-92EB-979773B216A2}" dt="2025-09-07T19:29:03.479" v="0" actId="47"/>
        <pc:sldMkLst>
          <pc:docMk/>
          <pc:sldMk cId="0" sldId="275"/>
        </pc:sldMkLst>
      </pc:sldChg>
      <pc:sldChg chg="del">
        <pc:chgData name="Michael Hepner" userId="77e86300bfaa4522" providerId="LiveId" clId="{0E53009E-E879-45A0-92EB-979773B216A2}" dt="2025-09-07T19:29:03.479" v="0" actId="47"/>
        <pc:sldMkLst>
          <pc:docMk/>
          <pc:sldMk cId="0" sldId="276"/>
        </pc:sldMkLst>
      </pc:sldChg>
      <pc:sldChg chg="del">
        <pc:chgData name="Michael Hepner" userId="77e86300bfaa4522" providerId="LiveId" clId="{0E53009E-E879-45A0-92EB-979773B216A2}" dt="2025-09-07T19:29:03.479" v="0" actId="47"/>
        <pc:sldMkLst>
          <pc:docMk/>
          <pc:sldMk cId="0" sldId="277"/>
        </pc:sldMkLst>
      </pc:sldChg>
      <pc:sldChg chg="del">
        <pc:chgData name="Michael Hepner" userId="77e86300bfaa4522" providerId="LiveId" clId="{0E53009E-E879-45A0-92EB-979773B216A2}" dt="2025-09-07T19:29:03.479" v="0" actId="47"/>
        <pc:sldMkLst>
          <pc:docMk/>
          <pc:sldMk cId="0" sldId="278"/>
        </pc:sldMkLst>
      </pc:sldChg>
      <pc:sldChg chg="del">
        <pc:chgData name="Michael Hepner" userId="77e86300bfaa4522" providerId="LiveId" clId="{0E53009E-E879-45A0-92EB-979773B216A2}" dt="2025-09-07T19:29:03.479" v="0" actId="47"/>
        <pc:sldMkLst>
          <pc:docMk/>
          <pc:sldMk cId="0" sldId="279"/>
        </pc:sldMkLst>
      </pc:sldChg>
      <pc:sldChg chg="del">
        <pc:chgData name="Michael Hepner" userId="77e86300bfaa4522" providerId="LiveId" clId="{0E53009E-E879-45A0-92EB-979773B216A2}" dt="2025-09-07T19:29:03.479" v="0" actId="47"/>
        <pc:sldMkLst>
          <pc:docMk/>
          <pc:sldMk cId="0" sldId="280"/>
        </pc:sldMkLst>
      </pc:sldChg>
      <pc:sldChg chg="del">
        <pc:chgData name="Michael Hepner" userId="77e86300bfaa4522" providerId="LiveId" clId="{0E53009E-E879-45A0-92EB-979773B216A2}" dt="2025-09-07T19:29:03.479" v="0" actId="47"/>
        <pc:sldMkLst>
          <pc:docMk/>
          <pc:sldMk cId="0" sldId="281"/>
        </pc:sldMkLst>
      </pc:sldChg>
      <pc:sldChg chg="del">
        <pc:chgData name="Michael Hepner" userId="77e86300bfaa4522" providerId="LiveId" clId="{0E53009E-E879-45A0-92EB-979773B216A2}" dt="2025-09-07T19:29:03.479" v="0" actId="47"/>
        <pc:sldMkLst>
          <pc:docMk/>
          <pc:sldMk cId="0" sldId="282"/>
        </pc:sldMkLst>
      </pc:sldChg>
      <pc:sldChg chg="del">
        <pc:chgData name="Michael Hepner" userId="77e86300bfaa4522" providerId="LiveId" clId="{0E53009E-E879-45A0-92EB-979773B216A2}" dt="2025-09-07T19:29:03.479" v="0" actId="47"/>
        <pc:sldMkLst>
          <pc:docMk/>
          <pc:sldMk cId="0" sldId="283"/>
        </pc:sldMkLst>
      </pc:sldChg>
      <pc:sldChg chg="del">
        <pc:chgData name="Michael Hepner" userId="77e86300bfaa4522" providerId="LiveId" clId="{0E53009E-E879-45A0-92EB-979773B216A2}" dt="2025-09-07T19:29:03.479" v="0" actId="47"/>
        <pc:sldMkLst>
          <pc:docMk/>
          <pc:sldMk cId="0" sldId="284"/>
        </pc:sldMkLst>
      </pc:sldChg>
      <pc:sldChg chg="del">
        <pc:chgData name="Michael Hepner" userId="77e86300bfaa4522" providerId="LiveId" clId="{0E53009E-E879-45A0-92EB-979773B216A2}" dt="2025-09-07T19:29:03.479" v="0" actId="47"/>
        <pc:sldMkLst>
          <pc:docMk/>
          <pc:sldMk cId="0" sldId="285"/>
        </pc:sldMkLst>
      </pc:sldChg>
      <pc:sldChg chg="del">
        <pc:chgData name="Michael Hepner" userId="77e86300bfaa4522" providerId="LiveId" clId="{0E53009E-E879-45A0-92EB-979773B216A2}" dt="2025-09-07T19:29:03.479" v="0" actId="47"/>
        <pc:sldMkLst>
          <pc:docMk/>
          <pc:sldMk cId="0" sldId="286"/>
        </pc:sldMkLst>
      </pc:sldChg>
      <pc:sldChg chg="del">
        <pc:chgData name="Michael Hepner" userId="77e86300bfaa4522" providerId="LiveId" clId="{0E53009E-E879-45A0-92EB-979773B216A2}" dt="2025-09-07T19:29:03.479" v="0" actId="47"/>
        <pc:sldMkLst>
          <pc:docMk/>
          <pc:sldMk cId="0" sldId="287"/>
        </pc:sldMkLst>
      </pc:sldChg>
      <pc:sldChg chg="del">
        <pc:chgData name="Michael Hepner" userId="77e86300bfaa4522" providerId="LiveId" clId="{0E53009E-E879-45A0-92EB-979773B216A2}" dt="2025-09-07T19:29:03.479" v="0" actId="47"/>
        <pc:sldMkLst>
          <pc:docMk/>
          <pc:sldMk cId="0" sldId="288"/>
        </pc:sldMkLst>
      </pc:sldChg>
      <pc:sldChg chg="del">
        <pc:chgData name="Michael Hepner" userId="77e86300bfaa4522" providerId="LiveId" clId="{0E53009E-E879-45A0-92EB-979773B216A2}" dt="2025-09-07T19:29:03.479" v="0" actId="47"/>
        <pc:sldMkLst>
          <pc:docMk/>
          <pc:sldMk cId="0" sldId="289"/>
        </pc:sldMkLst>
      </pc:sldChg>
      <pc:sldChg chg="del">
        <pc:chgData name="Michael Hepner" userId="77e86300bfaa4522" providerId="LiveId" clId="{0E53009E-E879-45A0-92EB-979773B216A2}" dt="2025-09-07T19:29:03.479" v="0" actId="47"/>
        <pc:sldMkLst>
          <pc:docMk/>
          <pc:sldMk cId="0" sldId="290"/>
        </pc:sldMkLst>
      </pc:sldChg>
      <pc:sldChg chg="del">
        <pc:chgData name="Michael Hepner" userId="77e86300bfaa4522" providerId="LiveId" clId="{0E53009E-E879-45A0-92EB-979773B216A2}" dt="2025-09-07T19:29:03.479" v="0" actId="47"/>
        <pc:sldMkLst>
          <pc:docMk/>
          <pc:sldMk cId="0" sldId="291"/>
        </pc:sldMkLst>
      </pc:sldChg>
      <pc:sldChg chg="del">
        <pc:chgData name="Michael Hepner" userId="77e86300bfaa4522" providerId="LiveId" clId="{0E53009E-E879-45A0-92EB-979773B216A2}" dt="2025-09-07T19:29:03.479" v="0" actId="47"/>
        <pc:sldMkLst>
          <pc:docMk/>
          <pc:sldMk cId="0" sldId="292"/>
        </pc:sldMkLst>
      </pc:sldChg>
      <pc:sldChg chg="del">
        <pc:chgData name="Michael Hepner" userId="77e86300bfaa4522" providerId="LiveId" clId="{0E53009E-E879-45A0-92EB-979773B216A2}" dt="2025-09-07T19:29:03.479" v="0" actId="47"/>
        <pc:sldMkLst>
          <pc:docMk/>
          <pc:sldMk cId="0" sldId="293"/>
        </pc:sldMkLst>
      </pc:sldChg>
      <pc:sldChg chg="del">
        <pc:chgData name="Michael Hepner" userId="77e86300bfaa4522" providerId="LiveId" clId="{0E53009E-E879-45A0-92EB-979773B216A2}" dt="2025-09-07T19:29:03.479" v="0" actId="47"/>
        <pc:sldMkLst>
          <pc:docMk/>
          <pc:sldMk cId="0" sldId="294"/>
        </pc:sldMkLst>
      </pc:sldChg>
      <pc:sldChg chg="del">
        <pc:chgData name="Michael Hepner" userId="77e86300bfaa4522" providerId="LiveId" clId="{0E53009E-E879-45A0-92EB-979773B216A2}" dt="2025-09-07T19:29:03.479" v="0" actId="47"/>
        <pc:sldMkLst>
          <pc:docMk/>
          <pc:sldMk cId="0" sldId="295"/>
        </pc:sldMkLst>
      </pc:sldChg>
      <pc:sldChg chg="del">
        <pc:chgData name="Michael Hepner" userId="77e86300bfaa4522" providerId="LiveId" clId="{0E53009E-E879-45A0-92EB-979773B216A2}" dt="2025-09-07T19:29:03.479" v="0" actId="47"/>
        <pc:sldMkLst>
          <pc:docMk/>
          <pc:sldMk cId="0" sldId="296"/>
        </pc:sldMkLst>
      </pc:sldChg>
      <pc:sldChg chg="del">
        <pc:chgData name="Michael Hepner" userId="77e86300bfaa4522" providerId="LiveId" clId="{0E53009E-E879-45A0-92EB-979773B216A2}" dt="2025-09-07T19:29:03.479" v="0" actId="47"/>
        <pc:sldMkLst>
          <pc:docMk/>
          <pc:sldMk cId="0" sldId="297"/>
        </pc:sldMkLst>
      </pc:sldChg>
      <pc:sldChg chg="del">
        <pc:chgData name="Michael Hepner" userId="77e86300bfaa4522" providerId="LiveId" clId="{0E53009E-E879-45A0-92EB-979773B216A2}" dt="2025-09-07T19:29:03.479" v="0" actId="47"/>
        <pc:sldMkLst>
          <pc:docMk/>
          <pc:sldMk cId="0" sldId="298"/>
        </pc:sldMkLst>
      </pc:sldChg>
      <pc:sldChg chg="del">
        <pc:chgData name="Michael Hepner" userId="77e86300bfaa4522" providerId="LiveId" clId="{0E53009E-E879-45A0-92EB-979773B216A2}" dt="2025-09-07T19:29:03.479" v="0" actId="47"/>
        <pc:sldMkLst>
          <pc:docMk/>
          <pc:sldMk cId="0" sldId="299"/>
        </pc:sldMkLst>
      </pc:sldChg>
      <pc:sldChg chg="del">
        <pc:chgData name="Michael Hepner" userId="77e86300bfaa4522" providerId="LiveId" clId="{0E53009E-E879-45A0-92EB-979773B216A2}" dt="2025-09-07T19:29:03.479" v="0" actId="47"/>
        <pc:sldMkLst>
          <pc:docMk/>
          <pc:sldMk cId="0" sldId="300"/>
        </pc:sldMkLst>
      </pc:sldChg>
      <pc:sldChg chg="del">
        <pc:chgData name="Michael Hepner" userId="77e86300bfaa4522" providerId="LiveId" clId="{0E53009E-E879-45A0-92EB-979773B216A2}" dt="2025-09-07T19:29:03.479" v="0" actId="47"/>
        <pc:sldMkLst>
          <pc:docMk/>
          <pc:sldMk cId="0" sldId="301"/>
        </pc:sldMkLst>
      </pc:sldChg>
      <pc:sldChg chg="del">
        <pc:chgData name="Michael Hepner" userId="77e86300bfaa4522" providerId="LiveId" clId="{0E53009E-E879-45A0-92EB-979773B216A2}" dt="2025-09-07T19:29:03.479" v="0" actId="47"/>
        <pc:sldMkLst>
          <pc:docMk/>
          <pc:sldMk cId="0" sldId="302"/>
        </pc:sldMkLst>
      </pc:sldChg>
      <pc:sldChg chg="del">
        <pc:chgData name="Michael Hepner" userId="77e86300bfaa4522" providerId="LiveId" clId="{0E53009E-E879-45A0-92EB-979773B216A2}" dt="2025-09-07T19:29:03.479" v="0" actId="47"/>
        <pc:sldMkLst>
          <pc:docMk/>
          <pc:sldMk cId="0" sldId="303"/>
        </pc:sldMkLst>
      </pc:sldChg>
      <pc:sldChg chg="del">
        <pc:chgData name="Michael Hepner" userId="77e86300bfaa4522" providerId="LiveId" clId="{0E53009E-E879-45A0-92EB-979773B216A2}" dt="2025-09-07T19:29:03.479" v="0" actId="47"/>
        <pc:sldMkLst>
          <pc:docMk/>
          <pc:sldMk cId="0" sldId="304"/>
        </pc:sldMkLst>
      </pc:sldChg>
      <pc:sldChg chg="del">
        <pc:chgData name="Michael Hepner" userId="77e86300bfaa4522" providerId="LiveId" clId="{0E53009E-E879-45A0-92EB-979773B216A2}" dt="2025-09-07T19:29:03.479" v="0" actId="47"/>
        <pc:sldMkLst>
          <pc:docMk/>
          <pc:sldMk cId="0" sldId="305"/>
        </pc:sldMkLst>
      </pc:sldChg>
      <pc:sldChg chg="del">
        <pc:chgData name="Michael Hepner" userId="77e86300bfaa4522" providerId="LiveId" clId="{0E53009E-E879-45A0-92EB-979773B216A2}" dt="2025-09-07T19:29:03.479" v="0" actId="47"/>
        <pc:sldMkLst>
          <pc:docMk/>
          <pc:sldMk cId="0" sldId="306"/>
        </pc:sldMkLst>
      </pc:sldChg>
      <pc:sldChg chg="del">
        <pc:chgData name="Michael Hepner" userId="77e86300bfaa4522" providerId="LiveId" clId="{0E53009E-E879-45A0-92EB-979773B216A2}" dt="2025-09-07T19:29:03.479" v="0" actId="47"/>
        <pc:sldMkLst>
          <pc:docMk/>
          <pc:sldMk cId="0" sldId="307"/>
        </pc:sldMkLst>
      </pc:sldChg>
      <pc:sldChg chg="del">
        <pc:chgData name="Michael Hepner" userId="77e86300bfaa4522" providerId="LiveId" clId="{0E53009E-E879-45A0-92EB-979773B216A2}" dt="2025-09-07T19:29:03.479" v="0" actId="47"/>
        <pc:sldMkLst>
          <pc:docMk/>
          <pc:sldMk cId="0" sldId="308"/>
        </pc:sldMkLst>
      </pc:sldChg>
      <pc:sldChg chg="del">
        <pc:chgData name="Michael Hepner" userId="77e86300bfaa4522" providerId="LiveId" clId="{0E53009E-E879-45A0-92EB-979773B216A2}" dt="2025-09-07T19:29:03.479" v="0" actId="47"/>
        <pc:sldMkLst>
          <pc:docMk/>
          <pc:sldMk cId="0" sldId="309"/>
        </pc:sldMkLst>
      </pc:sldChg>
      <pc:sldChg chg="del">
        <pc:chgData name="Michael Hepner" userId="77e86300bfaa4522" providerId="LiveId" clId="{0E53009E-E879-45A0-92EB-979773B216A2}" dt="2025-09-07T19:29:03.479" v="0" actId="47"/>
        <pc:sldMkLst>
          <pc:docMk/>
          <pc:sldMk cId="0" sldId="310"/>
        </pc:sldMkLst>
      </pc:sldChg>
      <pc:sldChg chg="del">
        <pc:chgData name="Michael Hepner" userId="77e86300bfaa4522" providerId="LiveId" clId="{0E53009E-E879-45A0-92EB-979773B216A2}" dt="2025-09-07T19:29:03.479" v="0" actId="47"/>
        <pc:sldMkLst>
          <pc:docMk/>
          <pc:sldMk cId="0" sldId="311"/>
        </pc:sldMkLst>
      </pc:sldChg>
      <pc:sldChg chg="del">
        <pc:chgData name="Michael Hepner" userId="77e86300bfaa4522" providerId="LiveId" clId="{0E53009E-E879-45A0-92EB-979773B216A2}" dt="2025-09-07T19:29:03.479" v="0" actId="47"/>
        <pc:sldMkLst>
          <pc:docMk/>
          <pc:sldMk cId="0" sldId="312"/>
        </pc:sldMkLst>
      </pc:sldChg>
      <pc:sldChg chg="del">
        <pc:chgData name="Michael Hepner" userId="77e86300bfaa4522" providerId="LiveId" clId="{0E53009E-E879-45A0-92EB-979773B216A2}" dt="2025-09-07T19:29:03.479" v="0" actId="47"/>
        <pc:sldMkLst>
          <pc:docMk/>
          <pc:sldMk cId="0" sldId="313"/>
        </pc:sldMkLst>
      </pc:sldChg>
      <pc:sldChg chg="del">
        <pc:chgData name="Michael Hepner" userId="77e86300bfaa4522" providerId="LiveId" clId="{0E53009E-E879-45A0-92EB-979773B216A2}" dt="2025-09-07T19:29:03.479" v="0" actId="47"/>
        <pc:sldMkLst>
          <pc:docMk/>
          <pc:sldMk cId="0" sldId="314"/>
        </pc:sldMkLst>
      </pc:sldChg>
      <pc:sldChg chg="del">
        <pc:chgData name="Michael Hepner" userId="77e86300bfaa4522" providerId="LiveId" clId="{0E53009E-E879-45A0-92EB-979773B216A2}" dt="2025-09-07T19:29:03.479" v="0" actId="47"/>
        <pc:sldMkLst>
          <pc:docMk/>
          <pc:sldMk cId="0" sldId="315"/>
        </pc:sldMkLst>
      </pc:sldChg>
      <pc:sldChg chg="del">
        <pc:chgData name="Michael Hepner" userId="77e86300bfaa4522" providerId="LiveId" clId="{0E53009E-E879-45A0-92EB-979773B216A2}" dt="2025-09-07T19:29:03.479" v="0" actId="47"/>
        <pc:sldMkLst>
          <pc:docMk/>
          <pc:sldMk cId="0" sldId="316"/>
        </pc:sldMkLst>
      </pc:sldChg>
      <pc:sldChg chg="del">
        <pc:chgData name="Michael Hepner" userId="77e86300bfaa4522" providerId="LiveId" clId="{0E53009E-E879-45A0-92EB-979773B216A2}" dt="2025-09-07T19:29:03.479" v="0" actId="47"/>
        <pc:sldMkLst>
          <pc:docMk/>
          <pc:sldMk cId="0" sldId="317"/>
        </pc:sldMkLst>
      </pc:sldChg>
      <pc:sldChg chg="del">
        <pc:chgData name="Michael Hepner" userId="77e86300bfaa4522" providerId="LiveId" clId="{0E53009E-E879-45A0-92EB-979773B216A2}" dt="2025-09-07T19:29:03.479" v="0" actId="47"/>
        <pc:sldMkLst>
          <pc:docMk/>
          <pc:sldMk cId="0" sldId="318"/>
        </pc:sldMkLst>
      </pc:sldChg>
      <pc:sldChg chg="del">
        <pc:chgData name="Michael Hepner" userId="77e86300bfaa4522" providerId="LiveId" clId="{0E53009E-E879-45A0-92EB-979773B216A2}" dt="2025-09-07T19:29:03.479" v="0" actId="47"/>
        <pc:sldMkLst>
          <pc:docMk/>
          <pc:sldMk cId="0" sldId="319"/>
        </pc:sldMkLst>
      </pc:sldChg>
      <pc:sldChg chg="del">
        <pc:chgData name="Michael Hepner" userId="77e86300bfaa4522" providerId="LiveId" clId="{0E53009E-E879-45A0-92EB-979773B216A2}" dt="2025-09-07T19:29:03.479" v="0" actId="47"/>
        <pc:sldMkLst>
          <pc:docMk/>
          <pc:sldMk cId="858165187" sldId="571"/>
        </pc:sldMkLst>
      </pc:sldChg>
      <pc:sldChg chg="del">
        <pc:chgData name="Michael Hepner" userId="77e86300bfaa4522" providerId="LiveId" clId="{0E53009E-E879-45A0-92EB-979773B216A2}" dt="2025-09-07T19:29:03.479" v="0" actId="47"/>
        <pc:sldMkLst>
          <pc:docMk/>
          <pc:sldMk cId="518111915" sldId="665"/>
        </pc:sldMkLst>
      </pc:sldChg>
      <pc:sldChg chg="del">
        <pc:chgData name="Michael Hepner" userId="77e86300bfaa4522" providerId="LiveId" clId="{0E53009E-E879-45A0-92EB-979773B216A2}" dt="2025-09-07T19:29:03.479" v="0" actId="47"/>
        <pc:sldMkLst>
          <pc:docMk/>
          <pc:sldMk cId="2589626861" sldId="752"/>
        </pc:sldMkLst>
      </pc:sldChg>
      <pc:sldChg chg="del">
        <pc:chgData name="Michael Hepner" userId="77e86300bfaa4522" providerId="LiveId" clId="{0E53009E-E879-45A0-92EB-979773B216A2}" dt="2025-09-07T19:29:03.479" v="0" actId="47"/>
        <pc:sldMkLst>
          <pc:docMk/>
          <pc:sldMk cId="688224176" sldId="753"/>
        </pc:sldMkLst>
      </pc:sldChg>
      <pc:sldChg chg="del">
        <pc:chgData name="Michael Hepner" userId="77e86300bfaa4522" providerId="LiveId" clId="{0E53009E-E879-45A0-92EB-979773B216A2}" dt="2025-09-07T19:29:03.479" v="0" actId="47"/>
        <pc:sldMkLst>
          <pc:docMk/>
          <pc:sldMk cId="1288380856" sldId="754"/>
        </pc:sldMkLst>
      </pc:sldChg>
      <pc:sldChg chg="del">
        <pc:chgData name="Michael Hepner" userId="77e86300bfaa4522" providerId="LiveId" clId="{0E53009E-E879-45A0-92EB-979773B216A2}" dt="2025-09-07T19:29:03.479" v="0" actId="47"/>
        <pc:sldMkLst>
          <pc:docMk/>
          <pc:sldMk cId="1734306728" sldId="755"/>
        </pc:sldMkLst>
      </pc:sldChg>
      <pc:sldMasterChg chg="del delSldLayout">
        <pc:chgData name="Michael Hepner" userId="77e86300bfaa4522" providerId="LiveId" clId="{0E53009E-E879-45A0-92EB-979773B216A2}" dt="2025-09-07T19:29:03.479" v="0" actId="47"/>
        <pc:sldMasterMkLst>
          <pc:docMk/>
          <pc:sldMasterMk cId="169759790" sldId="2147483687"/>
        </pc:sldMasterMkLst>
        <pc:sldLayoutChg chg="del">
          <pc:chgData name="Michael Hepner" userId="77e86300bfaa4522" providerId="LiveId" clId="{0E53009E-E879-45A0-92EB-979773B216A2}" dt="2025-09-07T19:29:03.479" v="0" actId="47"/>
          <pc:sldLayoutMkLst>
            <pc:docMk/>
            <pc:sldMasterMk cId="169759790" sldId="2147483687"/>
            <pc:sldLayoutMk cId="1714918751" sldId="2147483688"/>
          </pc:sldLayoutMkLst>
        </pc:sldLayoutChg>
        <pc:sldLayoutChg chg="del">
          <pc:chgData name="Michael Hepner" userId="77e86300bfaa4522" providerId="LiveId" clId="{0E53009E-E879-45A0-92EB-979773B216A2}" dt="2025-09-07T19:29:03.479" v="0" actId="47"/>
          <pc:sldLayoutMkLst>
            <pc:docMk/>
            <pc:sldMasterMk cId="169759790" sldId="2147483687"/>
            <pc:sldLayoutMk cId="776980015" sldId="2147483689"/>
          </pc:sldLayoutMkLst>
        </pc:sldLayoutChg>
        <pc:sldLayoutChg chg="del">
          <pc:chgData name="Michael Hepner" userId="77e86300bfaa4522" providerId="LiveId" clId="{0E53009E-E879-45A0-92EB-979773B216A2}" dt="2025-09-07T19:29:03.479" v="0" actId="47"/>
          <pc:sldLayoutMkLst>
            <pc:docMk/>
            <pc:sldMasterMk cId="169759790" sldId="2147483687"/>
            <pc:sldLayoutMk cId="1808693267" sldId="2147483690"/>
          </pc:sldLayoutMkLst>
        </pc:sldLayoutChg>
        <pc:sldLayoutChg chg="del">
          <pc:chgData name="Michael Hepner" userId="77e86300bfaa4522" providerId="LiveId" clId="{0E53009E-E879-45A0-92EB-979773B216A2}" dt="2025-09-07T19:29:03.479" v="0" actId="47"/>
          <pc:sldLayoutMkLst>
            <pc:docMk/>
            <pc:sldMasterMk cId="169759790" sldId="2147483687"/>
            <pc:sldLayoutMk cId="1845884595" sldId="2147483691"/>
          </pc:sldLayoutMkLst>
        </pc:sldLayoutChg>
        <pc:sldLayoutChg chg="del">
          <pc:chgData name="Michael Hepner" userId="77e86300bfaa4522" providerId="LiveId" clId="{0E53009E-E879-45A0-92EB-979773B216A2}" dt="2025-09-07T19:29:03.479" v="0" actId="47"/>
          <pc:sldLayoutMkLst>
            <pc:docMk/>
            <pc:sldMasterMk cId="169759790" sldId="2147483687"/>
            <pc:sldLayoutMk cId="824099115" sldId="2147483692"/>
          </pc:sldLayoutMkLst>
        </pc:sldLayoutChg>
        <pc:sldLayoutChg chg="del">
          <pc:chgData name="Michael Hepner" userId="77e86300bfaa4522" providerId="LiveId" clId="{0E53009E-E879-45A0-92EB-979773B216A2}" dt="2025-09-07T19:29:03.479" v="0" actId="47"/>
          <pc:sldLayoutMkLst>
            <pc:docMk/>
            <pc:sldMasterMk cId="169759790" sldId="2147483687"/>
            <pc:sldLayoutMk cId="4256400434" sldId="2147483693"/>
          </pc:sldLayoutMkLst>
        </pc:sldLayoutChg>
        <pc:sldLayoutChg chg="del">
          <pc:chgData name="Michael Hepner" userId="77e86300bfaa4522" providerId="LiveId" clId="{0E53009E-E879-45A0-92EB-979773B216A2}" dt="2025-09-07T19:29:03.479" v="0" actId="47"/>
          <pc:sldLayoutMkLst>
            <pc:docMk/>
            <pc:sldMasterMk cId="169759790" sldId="2147483687"/>
            <pc:sldLayoutMk cId="935497524" sldId="2147483694"/>
          </pc:sldLayoutMkLst>
        </pc:sldLayoutChg>
        <pc:sldLayoutChg chg="del">
          <pc:chgData name="Michael Hepner" userId="77e86300bfaa4522" providerId="LiveId" clId="{0E53009E-E879-45A0-92EB-979773B216A2}" dt="2025-09-07T19:29:03.479" v="0" actId="47"/>
          <pc:sldLayoutMkLst>
            <pc:docMk/>
            <pc:sldMasterMk cId="169759790" sldId="2147483687"/>
            <pc:sldLayoutMk cId="3016785304" sldId="2147483695"/>
          </pc:sldLayoutMkLst>
        </pc:sldLayoutChg>
        <pc:sldLayoutChg chg="del">
          <pc:chgData name="Michael Hepner" userId="77e86300bfaa4522" providerId="LiveId" clId="{0E53009E-E879-45A0-92EB-979773B216A2}" dt="2025-09-07T19:29:03.479" v="0" actId="47"/>
          <pc:sldLayoutMkLst>
            <pc:docMk/>
            <pc:sldMasterMk cId="169759790" sldId="2147483687"/>
            <pc:sldLayoutMk cId="1466738844" sldId="2147483696"/>
          </pc:sldLayoutMkLst>
        </pc:sldLayoutChg>
        <pc:sldLayoutChg chg="del">
          <pc:chgData name="Michael Hepner" userId="77e86300bfaa4522" providerId="LiveId" clId="{0E53009E-E879-45A0-92EB-979773B216A2}" dt="2025-09-07T19:29:03.479" v="0" actId="47"/>
          <pc:sldLayoutMkLst>
            <pc:docMk/>
            <pc:sldMasterMk cId="169759790" sldId="2147483687"/>
            <pc:sldLayoutMk cId="252103621" sldId="2147483697"/>
          </pc:sldLayoutMkLst>
        </pc:sldLayoutChg>
        <pc:sldLayoutChg chg="del">
          <pc:chgData name="Michael Hepner" userId="77e86300bfaa4522" providerId="LiveId" clId="{0E53009E-E879-45A0-92EB-979773B216A2}" dt="2025-09-07T19:29:03.479" v="0" actId="47"/>
          <pc:sldLayoutMkLst>
            <pc:docMk/>
            <pc:sldMasterMk cId="169759790" sldId="2147483687"/>
            <pc:sldLayoutMk cId="584074619" sldId="2147483698"/>
          </pc:sldLayoutMkLst>
        </pc:sldLayoutChg>
      </pc:sldMasterChg>
      <pc:sldMasterChg chg="del delSldLayout">
        <pc:chgData name="Michael Hepner" userId="77e86300bfaa4522" providerId="LiveId" clId="{0E53009E-E879-45A0-92EB-979773B216A2}" dt="2025-09-07T19:29:03.479" v="0" actId="47"/>
        <pc:sldMasterMkLst>
          <pc:docMk/>
          <pc:sldMasterMk cId="1162245" sldId="2147483711"/>
        </pc:sldMasterMkLst>
        <pc:sldLayoutChg chg="del">
          <pc:chgData name="Michael Hepner" userId="77e86300bfaa4522" providerId="LiveId" clId="{0E53009E-E879-45A0-92EB-979773B216A2}" dt="2025-09-07T19:29:03.479" v="0" actId="47"/>
          <pc:sldLayoutMkLst>
            <pc:docMk/>
            <pc:sldMasterMk cId="1162245" sldId="2147483711"/>
            <pc:sldLayoutMk cId="1576955281" sldId="2147483712"/>
          </pc:sldLayoutMkLst>
        </pc:sldLayoutChg>
        <pc:sldLayoutChg chg="del">
          <pc:chgData name="Michael Hepner" userId="77e86300bfaa4522" providerId="LiveId" clId="{0E53009E-E879-45A0-92EB-979773B216A2}" dt="2025-09-07T19:29:03.479" v="0" actId="47"/>
          <pc:sldLayoutMkLst>
            <pc:docMk/>
            <pc:sldMasterMk cId="1162245" sldId="2147483711"/>
            <pc:sldLayoutMk cId="504486211" sldId="2147483713"/>
          </pc:sldLayoutMkLst>
        </pc:sldLayoutChg>
        <pc:sldLayoutChg chg="del">
          <pc:chgData name="Michael Hepner" userId="77e86300bfaa4522" providerId="LiveId" clId="{0E53009E-E879-45A0-92EB-979773B216A2}" dt="2025-09-07T19:29:03.479" v="0" actId="47"/>
          <pc:sldLayoutMkLst>
            <pc:docMk/>
            <pc:sldMasterMk cId="1162245" sldId="2147483711"/>
            <pc:sldLayoutMk cId="3389880377" sldId="2147483714"/>
          </pc:sldLayoutMkLst>
        </pc:sldLayoutChg>
        <pc:sldLayoutChg chg="del">
          <pc:chgData name="Michael Hepner" userId="77e86300bfaa4522" providerId="LiveId" clId="{0E53009E-E879-45A0-92EB-979773B216A2}" dt="2025-09-07T19:29:03.479" v="0" actId="47"/>
          <pc:sldLayoutMkLst>
            <pc:docMk/>
            <pc:sldMasterMk cId="1162245" sldId="2147483711"/>
            <pc:sldLayoutMk cId="3657445642" sldId="2147483715"/>
          </pc:sldLayoutMkLst>
        </pc:sldLayoutChg>
        <pc:sldLayoutChg chg="del">
          <pc:chgData name="Michael Hepner" userId="77e86300bfaa4522" providerId="LiveId" clId="{0E53009E-E879-45A0-92EB-979773B216A2}" dt="2025-09-07T19:29:03.479" v="0" actId="47"/>
          <pc:sldLayoutMkLst>
            <pc:docMk/>
            <pc:sldMasterMk cId="1162245" sldId="2147483711"/>
            <pc:sldLayoutMk cId="992359798" sldId="2147483716"/>
          </pc:sldLayoutMkLst>
        </pc:sldLayoutChg>
        <pc:sldLayoutChg chg="del">
          <pc:chgData name="Michael Hepner" userId="77e86300bfaa4522" providerId="LiveId" clId="{0E53009E-E879-45A0-92EB-979773B216A2}" dt="2025-09-07T19:29:03.479" v="0" actId="47"/>
          <pc:sldLayoutMkLst>
            <pc:docMk/>
            <pc:sldMasterMk cId="1162245" sldId="2147483711"/>
            <pc:sldLayoutMk cId="2774055570" sldId="2147483717"/>
          </pc:sldLayoutMkLst>
        </pc:sldLayoutChg>
        <pc:sldLayoutChg chg="del">
          <pc:chgData name="Michael Hepner" userId="77e86300bfaa4522" providerId="LiveId" clId="{0E53009E-E879-45A0-92EB-979773B216A2}" dt="2025-09-07T19:29:03.479" v="0" actId="47"/>
          <pc:sldLayoutMkLst>
            <pc:docMk/>
            <pc:sldMasterMk cId="1162245" sldId="2147483711"/>
            <pc:sldLayoutMk cId="254208260" sldId="2147483718"/>
          </pc:sldLayoutMkLst>
        </pc:sldLayoutChg>
        <pc:sldLayoutChg chg="del">
          <pc:chgData name="Michael Hepner" userId="77e86300bfaa4522" providerId="LiveId" clId="{0E53009E-E879-45A0-92EB-979773B216A2}" dt="2025-09-07T19:29:03.479" v="0" actId="47"/>
          <pc:sldLayoutMkLst>
            <pc:docMk/>
            <pc:sldMasterMk cId="1162245" sldId="2147483711"/>
            <pc:sldLayoutMk cId="759519030" sldId="2147483719"/>
          </pc:sldLayoutMkLst>
        </pc:sldLayoutChg>
        <pc:sldLayoutChg chg="del">
          <pc:chgData name="Michael Hepner" userId="77e86300bfaa4522" providerId="LiveId" clId="{0E53009E-E879-45A0-92EB-979773B216A2}" dt="2025-09-07T19:29:03.479" v="0" actId="47"/>
          <pc:sldLayoutMkLst>
            <pc:docMk/>
            <pc:sldMasterMk cId="1162245" sldId="2147483711"/>
            <pc:sldLayoutMk cId="2741952747" sldId="2147483720"/>
          </pc:sldLayoutMkLst>
        </pc:sldLayoutChg>
        <pc:sldLayoutChg chg="del">
          <pc:chgData name="Michael Hepner" userId="77e86300bfaa4522" providerId="LiveId" clId="{0E53009E-E879-45A0-92EB-979773B216A2}" dt="2025-09-07T19:29:03.479" v="0" actId="47"/>
          <pc:sldLayoutMkLst>
            <pc:docMk/>
            <pc:sldMasterMk cId="1162245" sldId="2147483711"/>
            <pc:sldLayoutMk cId="4013920917" sldId="2147483721"/>
          </pc:sldLayoutMkLst>
        </pc:sldLayoutChg>
        <pc:sldLayoutChg chg="del">
          <pc:chgData name="Michael Hepner" userId="77e86300bfaa4522" providerId="LiveId" clId="{0E53009E-E879-45A0-92EB-979773B216A2}" dt="2025-09-07T19:29:03.479" v="0" actId="47"/>
          <pc:sldLayoutMkLst>
            <pc:docMk/>
            <pc:sldMasterMk cId="1162245" sldId="2147483711"/>
            <pc:sldLayoutMk cId="2675134891" sldId="2147483722"/>
          </pc:sldLayoutMkLst>
        </pc:sldLayoutChg>
      </pc:sldMasterChg>
      <pc:sldMasterChg chg="del delSldLayout">
        <pc:chgData name="Michael Hepner" userId="77e86300bfaa4522" providerId="LiveId" clId="{0E53009E-E879-45A0-92EB-979773B216A2}" dt="2025-09-07T19:29:03.479" v="0" actId="47"/>
        <pc:sldMasterMkLst>
          <pc:docMk/>
          <pc:sldMasterMk cId="2147248794" sldId="2147483735"/>
        </pc:sldMasterMkLst>
        <pc:sldLayoutChg chg="del">
          <pc:chgData name="Michael Hepner" userId="77e86300bfaa4522" providerId="LiveId" clId="{0E53009E-E879-45A0-92EB-979773B216A2}" dt="2025-09-07T19:29:03.479" v="0" actId="47"/>
          <pc:sldLayoutMkLst>
            <pc:docMk/>
            <pc:sldMasterMk cId="2147248794" sldId="2147483735"/>
            <pc:sldLayoutMk cId="3645955553" sldId="2147483736"/>
          </pc:sldLayoutMkLst>
        </pc:sldLayoutChg>
        <pc:sldLayoutChg chg="del">
          <pc:chgData name="Michael Hepner" userId="77e86300bfaa4522" providerId="LiveId" clId="{0E53009E-E879-45A0-92EB-979773B216A2}" dt="2025-09-07T19:29:03.479" v="0" actId="47"/>
          <pc:sldLayoutMkLst>
            <pc:docMk/>
            <pc:sldMasterMk cId="2147248794" sldId="2147483735"/>
            <pc:sldLayoutMk cId="3833792235" sldId="2147483737"/>
          </pc:sldLayoutMkLst>
        </pc:sldLayoutChg>
        <pc:sldLayoutChg chg="del">
          <pc:chgData name="Michael Hepner" userId="77e86300bfaa4522" providerId="LiveId" clId="{0E53009E-E879-45A0-92EB-979773B216A2}" dt="2025-09-07T19:29:03.479" v="0" actId="47"/>
          <pc:sldLayoutMkLst>
            <pc:docMk/>
            <pc:sldMasterMk cId="2147248794" sldId="2147483735"/>
            <pc:sldLayoutMk cId="210145433" sldId="2147483738"/>
          </pc:sldLayoutMkLst>
        </pc:sldLayoutChg>
        <pc:sldLayoutChg chg="del">
          <pc:chgData name="Michael Hepner" userId="77e86300bfaa4522" providerId="LiveId" clId="{0E53009E-E879-45A0-92EB-979773B216A2}" dt="2025-09-07T19:29:03.479" v="0" actId="47"/>
          <pc:sldLayoutMkLst>
            <pc:docMk/>
            <pc:sldMasterMk cId="2147248794" sldId="2147483735"/>
            <pc:sldLayoutMk cId="3674875490" sldId="2147483739"/>
          </pc:sldLayoutMkLst>
        </pc:sldLayoutChg>
        <pc:sldLayoutChg chg="del">
          <pc:chgData name="Michael Hepner" userId="77e86300bfaa4522" providerId="LiveId" clId="{0E53009E-E879-45A0-92EB-979773B216A2}" dt="2025-09-07T19:29:03.479" v="0" actId="47"/>
          <pc:sldLayoutMkLst>
            <pc:docMk/>
            <pc:sldMasterMk cId="2147248794" sldId="2147483735"/>
            <pc:sldLayoutMk cId="4276927568" sldId="2147483740"/>
          </pc:sldLayoutMkLst>
        </pc:sldLayoutChg>
        <pc:sldLayoutChg chg="del">
          <pc:chgData name="Michael Hepner" userId="77e86300bfaa4522" providerId="LiveId" clId="{0E53009E-E879-45A0-92EB-979773B216A2}" dt="2025-09-07T19:29:03.479" v="0" actId="47"/>
          <pc:sldLayoutMkLst>
            <pc:docMk/>
            <pc:sldMasterMk cId="2147248794" sldId="2147483735"/>
            <pc:sldLayoutMk cId="1327678190" sldId="2147483741"/>
          </pc:sldLayoutMkLst>
        </pc:sldLayoutChg>
        <pc:sldLayoutChg chg="del">
          <pc:chgData name="Michael Hepner" userId="77e86300bfaa4522" providerId="LiveId" clId="{0E53009E-E879-45A0-92EB-979773B216A2}" dt="2025-09-07T19:29:03.479" v="0" actId="47"/>
          <pc:sldLayoutMkLst>
            <pc:docMk/>
            <pc:sldMasterMk cId="2147248794" sldId="2147483735"/>
            <pc:sldLayoutMk cId="689256747" sldId="2147483742"/>
          </pc:sldLayoutMkLst>
        </pc:sldLayoutChg>
        <pc:sldLayoutChg chg="del">
          <pc:chgData name="Michael Hepner" userId="77e86300bfaa4522" providerId="LiveId" clId="{0E53009E-E879-45A0-92EB-979773B216A2}" dt="2025-09-07T19:29:03.479" v="0" actId="47"/>
          <pc:sldLayoutMkLst>
            <pc:docMk/>
            <pc:sldMasterMk cId="2147248794" sldId="2147483735"/>
            <pc:sldLayoutMk cId="1860631481" sldId="2147483743"/>
          </pc:sldLayoutMkLst>
        </pc:sldLayoutChg>
        <pc:sldLayoutChg chg="del">
          <pc:chgData name="Michael Hepner" userId="77e86300bfaa4522" providerId="LiveId" clId="{0E53009E-E879-45A0-92EB-979773B216A2}" dt="2025-09-07T19:29:03.479" v="0" actId="47"/>
          <pc:sldLayoutMkLst>
            <pc:docMk/>
            <pc:sldMasterMk cId="2147248794" sldId="2147483735"/>
            <pc:sldLayoutMk cId="1963160714" sldId="2147483744"/>
          </pc:sldLayoutMkLst>
        </pc:sldLayoutChg>
        <pc:sldLayoutChg chg="del">
          <pc:chgData name="Michael Hepner" userId="77e86300bfaa4522" providerId="LiveId" clId="{0E53009E-E879-45A0-92EB-979773B216A2}" dt="2025-09-07T19:29:03.479" v="0" actId="47"/>
          <pc:sldLayoutMkLst>
            <pc:docMk/>
            <pc:sldMasterMk cId="2147248794" sldId="2147483735"/>
            <pc:sldLayoutMk cId="2777177884" sldId="2147483745"/>
          </pc:sldLayoutMkLst>
        </pc:sldLayoutChg>
        <pc:sldLayoutChg chg="del">
          <pc:chgData name="Michael Hepner" userId="77e86300bfaa4522" providerId="LiveId" clId="{0E53009E-E879-45A0-92EB-979773B216A2}" dt="2025-09-07T19:29:03.479" v="0" actId="47"/>
          <pc:sldLayoutMkLst>
            <pc:docMk/>
            <pc:sldMasterMk cId="2147248794" sldId="2147483735"/>
            <pc:sldLayoutMk cId="3061777164" sldId="214748374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9/7/2025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F674F-5FF1-4C50-AE02-5B1470F93F7E}" type="slidenum">
              <a:rPr lang="en-US" smtClean="0"/>
              <a:pPr/>
              <a:t>28</a:t>
            </a:fld>
            <a:endParaRPr lang="en-US"/>
          </a:p>
        </p:txBody>
      </p:sp>
    </p:spTree>
    <p:extLst>
      <p:ext uri="{BB962C8B-B14F-4D97-AF65-F5344CB8AC3E}">
        <p14:creationId xmlns:p14="http://schemas.microsoft.com/office/powerpoint/2010/main" val="95734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43792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02049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20034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2814F-3792-40E1-8571-61930A980A27}"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4108630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2814F-3792-40E1-8571-61930A980A27}"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1946090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72814F-3792-40E1-8571-61930A980A27}"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45989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72814F-3792-40E1-8571-61930A980A27}"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261550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72814F-3792-40E1-8571-61930A980A27}"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1735623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72814F-3792-40E1-8571-61930A980A27}"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3886430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2814F-3792-40E1-8571-61930A980A27}"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21952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7FE75E-3C0F-4A3D-B82C-6C4A9BAC9F91}"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213391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2814F-3792-40E1-8571-61930A980A27}"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329956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72814F-3792-40E1-8571-61930A980A27}"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3358805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2814F-3792-40E1-8571-61930A980A27}"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279595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72814F-3792-40E1-8571-61930A980A27}"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79E53-4E66-4D73-B701-726F50362894}" type="slidenum">
              <a:rPr lang="en-US" smtClean="0"/>
              <a:t>‹#›</a:t>
            </a:fld>
            <a:endParaRPr lang="en-US"/>
          </a:p>
        </p:txBody>
      </p:sp>
    </p:spTree>
    <p:extLst>
      <p:ext uri="{BB962C8B-B14F-4D97-AF65-F5344CB8AC3E}">
        <p14:creationId xmlns:p14="http://schemas.microsoft.com/office/powerpoint/2010/main" val="3074160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F6D000-DC53-4655-BAD8-1262F305C8B8}"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130705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6D000-DC53-4655-BAD8-1262F305C8B8}"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204988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6D000-DC53-4655-BAD8-1262F305C8B8}"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1199866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6D000-DC53-4655-BAD8-1262F305C8B8}"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185894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6D000-DC53-4655-BAD8-1262F305C8B8}"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123450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F6D000-DC53-4655-BAD8-1262F305C8B8}"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09793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7FE75E-3C0F-4A3D-B82C-6C4A9BAC9F91}"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728484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6D000-DC53-4655-BAD8-1262F305C8B8}"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3792964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6D000-DC53-4655-BAD8-1262F305C8B8}"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015737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6D000-DC53-4655-BAD8-1262F305C8B8}"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1082016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6D000-DC53-4655-BAD8-1262F305C8B8}"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387848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6D000-DC53-4655-BAD8-1262F305C8B8}"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A7F9D-EAB2-4B73-855C-39F608F26C05}" type="slidenum">
              <a:rPr lang="en-US" smtClean="0"/>
              <a:t>‹#›</a:t>
            </a:fld>
            <a:endParaRPr lang="en-US"/>
          </a:p>
        </p:txBody>
      </p:sp>
    </p:spTree>
    <p:extLst>
      <p:ext uri="{BB962C8B-B14F-4D97-AF65-F5344CB8AC3E}">
        <p14:creationId xmlns:p14="http://schemas.microsoft.com/office/powerpoint/2010/main" val="210115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FE75E-3C0F-4A3D-B82C-6C4A9BAC9F91}" type="datetimeFigureOut">
              <a:rPr lang="en-US" smtClean="0"/>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9818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7FE75E-3C0F-4A3D-B82C-6C4A9BAC9F91}"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97907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7FE75E-3C0F-4A3D-B82C-6C4A9BAC9F91}" type="datetimeFigureOut">
              <a:rPr lang="en-US" smtClean="0"/>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7184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7FE75E-3C0F-4A3D-B82C-6C4A9BAC9F91}" type="datetimeFigureOut">
              <a:rPr lang="en-US" smtClean="0"/>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423856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FE75E-3C0F-4A3D-B82C-6C4A9BAC9F91}" type="datetimeFigureOut">
              <a:rPr lang="en-US" smtClean="0"/>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133593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7FE75E-3C0F-4A3D-B82C-6C4A9BAC9F91}" type="datetimeFigureOut">
              <a:rPr lang="en-US" smtClean="0"/>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75DF8-9AF5-4E24-88A7-48EB9708DB9D}" type="slidenum">
              <a:rPr lang="en-US" smtClean="0"/>
              <a:t>‹#›</a:t>
            </a:fld>
            <a:endParaRPr lang="en-US"/>
          </a:p>
        </p:txBody>
      </p:sp>
    </p:spTree>
    <p:extLst>
      <p:ext uri="{BB962C8B-B14F-4D97-AF65-F5344CB8AC3E}">
        <p14:creationId xmlns:p14="http://schemas.microsoft.com/office/powerpoint/2010/main" val="373807741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9/7/2025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FE75E-3C0F-4A3D-B82C-6C4A9BAC9F91}" type="datetimeFigureOut">
              <a:rPr lang="en-US" smtClean="0"/>
              <a:t>9/7/2025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5DF8-9AF5-4E24-88A7-48EB9708DB9D}" type="slidenum">
              <a:rPr lang="en-US" smtClean="0"/>
              <a:t>‹#›</a:t>
            </a:fld>
            <a:endParaRPr lang="en-US"/>
          </a:p>
        </p:txBody>
      </p:sp>
    </p:spTree>
    <p:extLst>
      <p:ext uri="{BB962C8B-B14F-4D97-AF65-F5344CB8AC3E}">
        <p14:creationId xmlns:p14="http://schemas.microsoft.com/office/powerpoint/2010/main" val="122579760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272814F-3792-40E1-8571-61930A980A27}" type="datetimeFigureOut">
              <a:rPr lang="en-US" smtClean="0"/>
              <a:t>9/7/2025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CB79E53-4E66-4D73-B701-726F50362894}" type="slidenum">
              <a:rPr lang="en-US" smtClean="0"/>
              <a:t>‹#›</a:t>
            </a:fld>
            <a:endParaRPr lang="en-US"/>
          </a:p>
        </p:txBody>
      </p:sp>
    </p:spTree>
    <p:extLst>
      <p:ext uri="{BB962C8B-B14F-4D97-AF65-F5344CB8AC3E}">
        <p14:creationId xmlns:p14="http://schemas.microsoft.com/office/powerpoint/2010/main" val="2543418491"/>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F6D000-DC53-4655-BAD8-1262F305C8B8}" type="datetimeFigureOut">
              <a:rPr lang="en-US" smtClean="0"/>
              <a:t>9/7/2025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CA7F9D-EAB2-4B73-855C-39F608F26C05}" type="slidenum">
              <a:rPr lang="en-US" smtClean="0"/>
              <a:t>‹#›</a:t>
            </a:fld>
            <a:endParaRPr lang="en-US"/>
          </a:p>
        </p:txBody>
      </p:sp>
    </p:spTree>
    <p:extLst>
      <p:ext uri="{BB962C8B-B14F-4D97-AF65-F5344CB8AC3E}">
        <p14:creationId xmlns:p14="http://schemas.microsoft.com/office/powerpoint/2010/main" val="246448078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25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mestown Colony | History, Foundation, Settlement, Map, &amp; Facts |  Britannica">
            <a:extLst>
              <a:ext uri="{FF2B5EF4-FFF2-40B4-BE49-F238E27FC236}">
                <a16:creationId xmlns:a16="http://schemas.microsoft.com/office/drawing/2014/main" id="{703D6B4C-DBCA-B16B-5F4A-FF272FBAC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693"/>
            <a:ext cx="9144000" cy="5297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734FB24-2B15-A228-773B-53F51A8D500C}"/>
              </a:ext>
            </a:extLst>
          </p:cNvPr>
          <p:cNvSpPr/>
          <p:nvPr/>
        </p:nvSpPr>
        <p:spPr>
          <a:xfrm>
            <a:off x="446314" y="318859"/>
            <a:ext cx="8251371" cy="1270455"/>
          </a:xfrm>
          <a:prstGeom prst="roundRect">
            <a:avLst/>
          </a:prstGeom>
          <a:solidFill>
            <a:schemeClr val="accent2">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9FBE9E8-79E5-7D5C-1847-2483EFE54B89}"/>
              </a:ext>
            </a:extLst>
          </p:cNvPr>
          <p:cNvSpPr>
            <a:spLocks noGrp="1"/>
          </p:cNvSpPr>
          <p:nvPr>
            <p:ph type="ctrTitle"/>
          </p:nvPr>
        </p:nvSpPr>
        <p:spPr>
          <a:xfrm>
            <a:off x="685800" y="469221"/>
            <a:ext cx="7772400" cy="924151"/>
          </a:xfrm>
        </p:spPr>
        <p:txBody>
          <a:bodyPr>
            <a:normAutofit/>
          </a:bodyPr>
          <a:lstStyle/>
          <a:p>
            <a:r>
              <a:rPr lang="en-US" sz="5400" b="1" dirty="0">
                <a:latin typeface="Arial Narrow" panose="020B0606020202030204" pitchFamily="34" charset="0"/>
              </a:rPr>
              <a:t>Whatever Happened to Sin?</a:t>
            </a:r>
          </a:p>
        </p:txBody>
      </p:sp>
    </p:spTree>
    <p:extLst>
      <p:ext uri="{BB962C8B-B14F-4D97-AF65-F5344CB8AC3E}">
        <p14:creationId xmlns:p14="http://schemas.microsoft.com/office/powerpoint/2010/main" val="9250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C.4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FBD3-0B08-F219-BE0C-A636F951C9A0}"/>
            </a:ext>
          </a:extLst>
        </p:cNvPr>
        <p:cNvGrpSpPr/>
        <p:nvPr/>
      </p:nvGrpSpPr>
      <p:grpSpPr>
        <a:xfrm>
          <a:off x="0" y="0"/>
          <a:ext cx="0" cy="0"/>
          <a:chOff x="0" y="0"/>
          <a:chExt cx="0" cy="0"/>
        </a:xfrm>
      </p:grpSpPr>
      <p:pic>
        <p:nvPicPr>
          <p:cNvPr id="1026" name="Picture 2" descr="Jamestown Colony | History, Foundation, Settlement, Map, &amp; Facts |  Britannica">
            <a:extLst>
              <a:ext uri="{FF2B5EF4-FFF2-40B4-BE49-F238E27FC236}">
                <a16:creationId xmlns:a16="http://schemas.microsoft.com/office/drawing/2014/main" id="{5BD6E869-039D-A5F6-0F5D-31F6CAB0C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693"/>
            <a:ext cx="9144000" cy="5297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A924900B-EB4D-2298-A70F-60DCAC5CF42C}"/>
              </a:ext>
            </a:extLst>
          </p:cNvPr>
          <p:cNvSpPr/>
          <p:nvPr/>
        </p:nvSpPr>
        <p:spPr>
          <a:xfrm>
            <a:off x="446314" y="318859"/>
            <a:ext cx="8251371" cy="1738541"/>
          </a:xfrm>
          <a:prstGeom prst="roundRect">
            <a:avLst/>
          </a:prstGeom>
          <a:solidFill>
            <a:schemeClr val="accent2">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D87B243-7540-1F04-A3B0-E5D98B555498}"/>
              </a:ext>
            </a:extLst>
          </p:cNvPr>
          <p:cNvSpPr>
            <a:spLocks noGrp="1"/>
          </p:cNvSpPr>
          <p:nvPr>
            <p:ph type="ctrTitle"/>
          </p:nvPr>
        </p:nvSpPr>
        <p:spPr>
          <a:xfrm>
            <a:off x="685800" y="469221"/>
            <a:ext cx="7772400" cy="1457550"/>
          </a:xfrm>
        </p:spPr>
        <p:txBody>
          <a:bodyPr>
            <a:normAutofit fontScale="90000"/>
          </a:bodyPr>
          <a:lstStyle/>
          <a:p>
            <a:r>
              <a:rPr lang="en-US" sz="5400" b="1" dirty="0">
                <a:latin typeface="Arial Narrow" panose="020B0606020202030204" pitchFamily="34" charset="0"/>
              </a:rPr>
              <a:t>The Bible reveals the true nature of sin. </a:t>
            </a:r>
          </a:p>
        </p:txBody>
      </p:sp>
      <p:sp>
        <p:nvSpPr>
          <p:cNvPr id="3" name="Rectangle 2">
            <a:extLst>
              <a:ext uri="{FF2B5EF4-FFF2-40B4-BE49-F238E27FC236}">
                <a16:creationId xmlns:a16="http://schemas.microsoft.com/office/drawing/2014/main" id="{7E5DB189-FF35-E754-FDFC-F630E5ADB128}"/>
              </a:ext>
            </a:extLst>
          </p:cNvPr>
          <p:cNvSpPr/>
          <p:nvPr/>
        </p:nvSpPr>
        <p:spPr>
          <a:xfrm>
            <a:off x="566056" y="2590800"/>
            <a:ext cx="8011885" cy="3646714"/>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46D454C-001F-6842-7F0D-0F9831293183}"/>
              </a:ext>
            </a:extLst>
          </p:cNvPr>
          <p:cNvSpPr txBox="1"/>
          <p:nvPr/>
        </p:nvSpPr>
        <p:spPr>
          <a:xfrm>
            <a:off x="859971" y="2786740"/>
            <a:ext cx="7336972" cy="32316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Romans 7:13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“so that sin through the commandment might become </a:t>
            </a:r>
            <a:r>
              <a:rPr kumimoji="0" lang="en-US" sz="2800" b="1" i="1" u="none" strike="noStrike" kern="1200" cap="none" spc="0" normalizeH="0" baseline="0" noProof="0" dirty="0">
                <a:ln>
                  <a:noFill/>
                </a:ln>
                <a:solidFill>
                  <a:sysClr val="windowText" lastClr="000000"/>
                </a:solidFill>
                <a:effectLst/>
                <a:uLnTx/>
                <a:uFillTx/>
                <a:latin typeface="Aptos" panose="02110004020202020204"/>
                <a:ea typeface="+mn-ea"/>
                <a:cs typeface="+mn-cs"/>
              </a:rPr>
              <a:t>exceedingly sinful</a:t>
            </a: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(NKJV).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“and through the commandment might become </a:t>
            </a:r>
            <a:r>
              <a:rPr kumimoji="0" lang="en-US" sz="2800" b="1" i="1" u="none" strike="noStrike" kern="1200" cap="none" spc="0" normalizeH="0" baseline="0" noProof="0" dirty="0">
                <a:ln>
                  <a:noFill/>
                </a:ln>
                <a:solidFill>
                  <a:sysClr val="windowText" lastClr="000000"/>
                </a:solidFill>
                <a:effectLst/>
                <a:uLnTx/>
                <a:uFillTx/>
                <a:latin typeface="Aptos" panose="02110004020202020204"/>
                <a:ea typeface="+mn-ea"/>
                <a:cs typeface="+mn-cs"/>
              </a:rPr>
              <a:t>sinful beyond measure</a:t>
            </a: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(ESV).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“that through the commandment sin might become </a:t>
            </a:r>
            <a:r>
              <a:rPr kumimoji="0" lang="en-US" sz="2800" b="1" i="1" u="none" strike="noStrike" kern="1200" cap="none" spc="0" normalizeH="0" baseline="0" noProof="0" dirty="0">
                <a:ln>
                  <a:noFill/>
                </a:ln>
                <a:solidFill>
                  <a:sysClr val="windowText" lastClr="000000"/>
                </a:solidFill>
                <a:effectLst/>
                <a:uLnTx/>
                <a:uFillTx/>
                <a:latin typeface="Aptos" panose="02110004020202020204"/>
                <a:ea typeface="+mn-ea"/>
                <a:cs typeface="+mn-cs"/>
              </a:rPr>
              <a:t>utterly sinful</a:t>
            </a: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(NASB). </a:t>
            </a:r>
          </a:p>
        </p:txBody>
      </p:sp>
    </p:spTree>
    <p:extLst>
      <p:ext uri="{BB962C8B-B14F-4D97-AF65-F5344CB8AC3E}">
        <p14:creationId xmlns:p14="http://schemas.microsoft.com/office/powerpoint/2010/main" val="9143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5C3A-D5B1-511D-8D5F-C26F44BAB098}"/>
            </a:ext>
          </a:extLst>
        </p:cNvPr>
        <p:cNvGrpSpPr/>
        <p:nvPr/>
      </p:nvGrpSpPr>
      <p:grpSpPr>
        <a:xfrm>
          <a:off x="0" y="0"/>
          <a:ext cx="0" cy="0"/>
          <a:chOff x="0" y="0"/>
          <a:chExt cx="0" cy="0"/>
        </a:xfrm>
      </p:grpSpPr>
      <p:pic>
        <p:nvPicPr>
          <p:cNvPr id="1026" name="Picture 2" descr="Jamestown Colony | History, Foundation, Settlement, Map, &amp; Facts |  Britannica">
            <a:extLst>
              <a:ext uri="{FF2B5EF4-FFF2-40B4-BE49-F238E27FC236}">
                <a16:creationId xmlns:a16="http://schemas.microsoft.com/office/drawing/2014/main" id="{4264FF20-3C59-99D7-2FBD-484A3BACC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693"/>
            <a:ext cx="9144000" cy="52974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6A2525A-C858-87A0-0C01-816E7E1ED388}"/>
              </a:ext>
            </a:extLst>
          </p:cNvPr>
          <p:cNvSpPr/>
          <p:nvPr/>
        </p:nvSpPr>
        <p:spPr>
          <a:xfrm>
            <a:off x="446314" y="318859"/>
            <a:ext cx="8251371" cy="1738541"/>
          </a:xfrm>
          <a:prstGeom prst="roundRect">
            <a:avLst/>
          </a:prstGeom>
          <a:solidFill>
            <a:schemeClr val="accent2">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C951080-C81A-CAE6-9DF3-C5D3FCAC66F8}"/>
              </a:ext>
            </a:extLst>
          </p:cNvPr>
          <p:cNvSpPr>
            <a:spLocks noGrp="1"/>
          </p:cNvSpPr>
          <p:nvPr>
            <p:ph type="ctrTitle"/>
          </p:nvPr>
        </p:nvSpPr>
        <p:spPr>
          <a:xfrm>
            <a:off x="685800" y="469221"/>
            <a:ext cx="7772400" cy="1457550"/>
          </a:xfrm>
        </p:spPr>
        <p:txBody>
          <a:bodyPr>
            <a:normAutofit fontScale="90000"/>
          </a:bodyPr>
          <a:lstStyle/>
          <a:p>
            <a:r>
              <a:rPr lang="en-US" sz="5400" b="1" dirty="0">
                <a:latin typeface="Arial Narrow" panose="020B0606020202030204" pitchFamily="34" charset="0"/>
              </a:rPr>
              <a:t>The devil seeks to minimize the impact of sin. </a:t>
            </a:r>
          </a:p>
        </p:txBody>
      </p:sp>
      <p:sp>
        <p:nvSpPr>
          <p:cNvPr id="3" name="Rectangle 2">
            <a:extLst>
              <a:ext uri="{FF2B5EF4-FFF2-40B4-BE49-F238E27FC236}">
                <a16:creationId xmlns:a16="http://schemas.microsoft.com/office/drawing/2014/main" id="{F041AA24-0DD4-B322-A2B2-CE1080EBB832}"/>
              </a:ext>
            </a:extLst>
          </p:cNvPr>
          <p:cNvSpPr/>
          <p:nvPr/>
        </p:nvSpPr>
        <p:spPr>
          <a:xfrm>
            <a:off x="566056" y="2590800"/>
            <a:ext cx="8011885" cy="3646714"/>
          </a:xfrm>
          <a:prstGeom prst="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F4DA0070-5A48-5D87-68A8-60DCE2DC20CD}"/>
              </a:ext>
            </a:extLst>
          </p:cNvPr>
          <p:cNvSpPr txBox="1"/>
          <p:nvPr/>
        </p:nvSpPr>
        <p:spPr>
          <a:xfrm>
            <a:off x="859971" y="2786740"/>
            <a:ext cx="7336972" cy="29238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Genesis 3:3-4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But of the fruit of the tree which is in the midst of the garden, God has said, “You shall not eat it, nor shall you touch it, lest you die.”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Then the serpent said to the woman, “You will not surely die.”</a:t>
            </a:r>
          </a:p>
        </p:txBody>
      </p:sp>
    </p:spTree>
    <p:extLst>
      <p:ext uri="{BB962C8B-B14F-4D97-AF65-F5344CB8AC3E}">
        <p14:creationId xmlns:p14="http://schemas.microsoft.com/office/powerpoint/2010/main" val="178036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BC2A-C1EE-48E3-638F-AEB6F83EBDB7}"/>
              </a:ext>
            </a:extLst>
          </p:cNvPr>
          <p:cNvSpPr>
            <a:spLocks noGrp="1"/>
          </p:cNvSpPr>
          <p:nvPr>
            <p:ph type="title"/>
          </p:nvPr>
        </p:nvSpPr>
        <p:spPr/>
        <p:txBody>
          <a:bodyPr>
            <a:normAutofit/>
          </a:bodyPr>
          <a:lstStyle/>
          <a:p>
            <a:pPr algn="ctr"/>
            <a:r>
              <a:rPr lang="en-US" b="1" dirty="0"/>
              <a:t>How We Try to Minimize </a:t>
            </a:r>
            <a:br>
              <a:rPr lang="en-US" b="1" dirty="0"/>
            </a:br>
            <a:r>
              <a:rPr lang="en-US" b="1" dirty="0"/>
              <a:t>the Seriousness of Sin </a:t>
            </a:r>
          </a:p>
        </p:txBody>
      </p:sp>
      <p:sp>
        <p:nvSpPr>
          <p:cNvPr id="3" name="Content Placeholder 2">
            <a:extLst>
              <a:ext uri="{FF2B5EF4-FFF2-40B4-BE49-F238E27FC236}">
                <a16:creationId xmlns:a16="http://schemas.microsoft.com/office/drawing/2014/main" id="{17D3A804-0ABE-8C22-515B-FA1DFE92CB6E}"/>
              </a:ext>
            </a:extLst>
          </p:cNvPr>
          <p:cNvSpPr>
            <a:spLocks noGrp="1"/>
          </p:cNvSpPr>
          <p:nvPr>
            <p:ph idx="1"/>
          </p:nvPr>
        </p:nvSpPr>
        <p:spPr>
          <a:xfrm>
            <a:off x="628650" y="2122714"/>
            <a:ext cx="7886700" cy="4054248"/>
          </a:xfrm>
        </p:spPr>
        <p:txBody>
          <a:bodyPr>
            <a:normAutofit/>
          </a:bodyPr>
          <a:lstStyle/>
          <a:p>
            <a:r>
              <a:rPr lang="en-US" sz="3200" b="1" dirty="0"/>
              <a:t>Familiarity</a:t>
            </a:r>
            <a:r>
              <a:rPr lang="en-US" sz="3200" dirty="0"/>
              <a:t> - </a:t>
            </a:r>
            <a:r>
              <a:rPr lang="en-US" sz="3200" dirty="0">
                <a:solidFill>
                  <a:srgbClr val="C00000"/>
                </a:solidFill>
              </a:rPr>
              <a:t>Jer. 6:15</a:t>
            </a:r>
          </a:p>
          <a:p>
            <a:r>
              <a:rPr lang="en-US" sz="3200" b="1" dirty="0"/>
              <a:t>Euphemisms</a:t>
            </a:r>
          </a:p>
          <a:p>
            <a:r>
              <a:rPr lang="en-US" sz="3200" b="1" dirty="0"/>
              <a:t>Humor</a:t>
            </a:r>
            <a:r>
              <a:rPr lang="en-US" sz="3200" dirty="0"/>
              <a:t> - </a:t>
            </a:r>
            <a:r>
              <a:rPr lang="en-US" sz="3200" dirty="0">
                <a:solidFill>
                  <a:srgbClr val="C00000"/>
                </a:solidFill>
              </a:rPr>
              <a:t>Prov. 17:22</a:t>
            </a:r>
          </a:p>
          <a:p>
            <a:r>
              <a:rPr lang="en-US" sz="3200" b="1" dirty="0"/>
              <a:t>Pop</a:t>
            </a:r>
            <a:r>
              <a:rPr lang="en-US" sz="3200" dirty="0"/>
              <a:t> </a:t>
            </a:r>
            <a:r>
              <a:rPr lang="en-US" sz="3200" b="1" dirty="0"/>
              <a:t>Psychology</a:t>
            </a:r>
            <a:r>
              <a:rPr lang="en-US" sz="3200" dirty="0"/>
              <a:t> - </a:t>
            </a:r>
            <a:r>
              <a:rPr lang="en-US" sz="3200" dirty="0">
                <a:solidFill>
                  <a:srgbClr val="C00000"/>
                </a:solidFill>
              </a:rPr>
              <a:t>Gen. 39:7-9</a:t>
            </a:r>
          </a:p>
          <a:p>
            <a:r>
              <a:rPr lang="en-US" sz="3200" b="1" dirty="0"/>
              <a:t>False</a:t>
            </a:r>
            <a:r>
              <a:rPr lang="en-US" sz="3200" dirty="0"/>
              <a:t> </a:t>
            </a:r>
            <a:r>
              <a:rPr lang="en-US" sz="3200" b="1" dirty="0"/>
              <a:t>Doctrine</a:t>
            </a:r>
            <a:r>
              <a:rPr lang="en-US" sz="3200" dirty="0"/>
              <a:t> - </a:t>
            </a:r>
            <a:r>
              <a:rPr lang="en-US" sz="3200" dirty="0">
                <a:solidFill>
                  <a:srgbClr val="C00000"/>
                </a:solidFill>
              </a:rPr>
              <a:t>Ezek. 18:20; Gal. 5:4</a:t>
            </a:r>
          </a:p>
          <a:p>
            <a:r>
              <a:rPr lang="en-US" sz="3200" b="1" dirty="0"/>
              <a:t>Comparisons</a:t>
            </a:r>
            <a:r>
              <a:rPr lang="en-US" sz="3200" dirty="0"/>
              <a:t> - </a:t>
            </a:r>
            <a:r>
              <a:rPr lang="en-US" sz="3200" dirty="0">
                <a:solidFill>
                  <a:srgbClr val="C00000"/>
                </a:solidFill>
              </a:rPr>
              <a:t>Rom. 3:10</a:t>
            </a:r>
          </a:p>
          <a:p>
            <a:endParaRPr lang="en-US" sz="3200" dirty="0"/>
          </a:p>
          <a:p>
            <a:endParaRPr lang="en-US" sz="3200" dirty="0"/>
          </a:p>
        </p:txBody>
      </p:sp>
    </p:spTree>
    <p:extLst>
      <p:ext uri="{BB962C8B-B14F-4D97-AF65-F5344CB8AC3E}">
        <p14:creationId xmlns:p14="http://schemas.microsoft.com/office/powerpoint/2010/main" val="1759134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4947-90ED-29EB-D599-13E6C0A5061E}"/>
              </a:ext>
            </a:extLst>
          </p:cNvPr>
          <p:cNvSpPr>
            <a:spLocks noGrp="1"/>
          </p:cNvSpPr>
          <p:nvPr>
            <p:ph type="title"/>
          </p:nvPr>
        </p:nvSpPr>
        <p:spPr/>
        <p:txBody>
          <a:bodyPr/>
          <a:lstStyle/>
          <a:p>
            <a:r>
              <a:rPr lang="en-US" b="1" dirty="0"/>
              <a:t>The Little Sins</a:t>
            </a:r>
          </a:p>
        </p:txBody>
      </p:sp>
      <p:sp>
        <p:nvSpPr>
          <p:cNvPr id="3" name="Content Placeholder 2">
            <a:extLst>
              <a:ext uri="{FF2B5EF4-FFF2-40B4-BE49-F238E27FC236}">
                <a16:creationId xmlns:a16="http://schemas.microsoft.com/office/drawing/2014/main" id="{6455B759-0F8B-EB59-68DA-40234AC2A046}"/>
              </a:ext>
            </a:extLst>
          </p:cNvPr>
          <p:cNvSpPr>
            <a:spLocks noGrp="1"/>
          </p:cNvSpPr>
          <p:nvPr>
            <p:ph idx="1"/>
          </p:nvPr>
        </p:nvSpPr>
        <p:spPr/>
        <p:txBody>
          <a:bodyPr>
            <a:normAutofit/>
          </a:bodyPr>
          <a:lstStyle/>
          <a:p>
            <a:r>
              <a:rPr lang="en-US" sz="3200" b="1" dirty="0"/>
              <a:t>Greed</a:t>
            </a:r>
            <a:endParaRPr lang="en-US" sz="3200" dirty="0">
              <a:solidFill>
                <a:srgbClr val="C00000"/>
              </a:solidFill>
            </a:endParaRPr>
          </a:p>
          <a:p>
            <a:r>
              <a:rPr lang="en-US" sz="3200" b="1" dirty="0"/>
              <a:t>White</a:t>
            </a:r>
            <a:r>
              <a:rPr lang="en-US" sz="3200" dirty="0"/>
              <a:t> </a:t>
            </a:r>
            <a:r>
              <a:rPr lang="en-US" sz="3200" b="1" dirty="0"/>
              <a:t>Lies</a:t>
            </a:r>
            <a:endParaRPr lang="en-US" sz="3200" dirty="0">
              <a:solidFill>
                <a:srgbClr val="C00000"/>
              </a:solidFill>
            </a:endParaRPr>
          </a:p>
          <a:p>
            <a:r>
              <a:rPr lang="en-US" sz="3200" b="1" dirty="0"/>
              <a:t>Envy</a:t>
            </a:r>
            <a:endParaRPr lang="en-US" sz="3200" dirty="0">
              <a:solidFill>
                <a:srgbClr val="C00000"/>
              </a:solidFill>
            </a:endParaRPr>
          </a:p>
          <a:p>
            <a:r>
              <a:rPr lang="en-US" sz="3200" b="1" dirty="0"/>
              <a:t>Gossip</a:t>
            </a:r>
            <a:endParaRPr lang="en-US" sz="3200" dirty="0">
              <a:solidFill>
                <a:srgbClr val="C00000"/>
              </a:solidFill>
            </a:endParaRPr>
          </a:p>
          <a:p>
            <a:r>
              <a:rPr lang="en-US" sz="3200" b="1" dirty="0"/>
              <a:t>Cowardice</a:t>
            </a:r>
            <a:endParaRPr lang="en-US" sz="3200" dirty="0">
              <a:solidFill>
                <a:srgbClr val="C00000"/>
              </a:solidFill>
            </a:endParaRPr>
          </a:p>
          <a:p>
            <a:r>
              <a:rPr lang="en-US" sz="3200" b="1" dirty="0"/>
              <a:t>Indifference</a:t>
            </a:r>
            <a:endParaRPr lang="en-US" sz="3200" dirty="0">
              <a:solidFill>
                <a:srgbClr val="C00000"/>
              </a:solidFill>
            </a:endParaRPr>
          </a:p>
        </p:txBody>
      </p:sp>
    </p:spTree>
    <p:extLst>
      <p:ext uri="{BB962C8B-B14F-4D97-AF65-F5344CB8AC3E}">
        <p14:creationId xmlns:p14="http://schemas.microsoft.com/office/powerpoint/2010/main" val="35083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0620-1717-2FDD-1117-1505B32C8A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AC807-115D-EC29-E27A-39A0C562FBB3}"/>
              </a:ext>
            </a:extLst>
          </p:cNvPr>
          <p:cNvSpPr>
            <a:spLocks noGrp="1"/>
          </p:cNvSpPr>
          <p:nvPr>
            <p:ph type="title"/>
          </p:nvPr>
        </p:nvSpPr>
        <p:spPr/>
        <p:txBody>
          <a:bodyPr/>
          <a:lstStyle/>
          <a:p>
            <a:r>
              <a:rPr lang="en-US" b="1" dirty="0"/>
              <a:t>The Little Sins that Killed Jesus</a:t>
            </a:r>
          </a:p>
        </p:txBody>
      </p:sp>
      <p:sp>
        <p:nvSpPr>
          <p:cNvPr id="3" name="Content Placeholder 2">
            <a:extLst>
              <a:ext uri="{FF2B5EF4-FFF2-40B4-BE49-F238E27FC236}">
                <a16:creationId xmlns:a16="http://schemas.microsoft.com/office/drawing/2014/main" id="{3E3F76E9-EB40-725F-265A-72624E1071AC}"/>
              </a:ext>
            </a:extLst>
          </p:cNvPr>
          <p:cNvSpPr>
            <a:spLocks noGrp="1"/>
          </p:cNvSpPr>
          <p:nvPr>
            <p:ph idx="1"/>
          </p:nvPr>
        </p:nvSpPr>
        <p:spPr/>
        <p:txBody>
          <a:bodyPr>
            <a:normAutofit/>
          </a:bodyPr>
          <a:lstStyle/>
          <a:p>
            <a:r>
              <a:rPr lang="en-US" sz="3200" b="1" dirty="0"/>
              <a:t>Greed</a:t>
            </a:r>
            <a:r>
              <a:rPr lang="en-US" sz="3200" dirty="0"/>
              <a:t> of Judas - </a:t>
            </a:r>
            <a:r>
              <a:rPr lang="en-US" sz="3200" dirty="0">
                <a:solidFill>
                  <a:srgbClr val="C00000"/>
                </a:solidFill>
              </a:rPr>
              <a:t>Matt. 26:15</a:t>
            </a:r>
          </a:p>
          <a:p>
            <a:r>
              <a:rPr lang="en-US" sz="3200" b="1" dirty="0"/>
              <a:t>White</a:t>
            </a:r>
            <a:r>
              <a:rPr lang="en-US" sz="3200" dirty="0"/>
              <a:t> </a:t>
            </a:r>
            <a:r>
              <a:rPr lang="en-US" sz="3200" b="1" dirty="0"/>
              <a:t>Lies</a:t>
            </a:r>
            <a:r>
              <a:rPr lang="en-US" sz="3200" dirty="0"/>
              <a:t> of false witnesses - </a:t>
            </a:r>
            <a:r>
              <a:rPr lang="en-US" sz="3200" dirty="0">
                <a:solidFill>
                  <a:srgbClr val="C00000"/>
                </a:solidFill>
              </a:rPr>
              <a:t>Matt. 26:60</a:t>
            </a:r>
          </a:p>
          <a:p>
            <a:r>
              <a:rPr lang="en-US" sz="3200" b="1" dirty="0"/>
              <a:t>Envy</a:t>
            </a:r>
            <a:r>
              <a:rPr lang="en-US" sz="3200" dirty="0"/>
              <a:t> of religious leaders - </a:t>
            </a:r>
            <a:r>
              <a:rPr lang="en-US" sz="3200" dirty="0">
                <a:solidFill>
                  <a:srgbClr val="C00000"/>
                </a:solidFill>
              </a:rPr>
              <a:t>Matt. 27:18</a:t>
            </a:r>
          </a:p>
          <a:p>
            <a:r>
              <a:rPr lang="en-US" sz="3200" b="1" dirty="0"/>
              <a:t>Gossip</a:t>
            </a:r>
            <a:r>
              <a:rPr lang="en-US" sz="3200" dirty="0"/>
              <a:t> among crowd - </a:t>
            </a:r>
            <a:r>
              <a:rPr lang="en-US" sz="3200" dirty="0">
                <a:solidFill>
                  <a:srgbClr val="C00000"/>
                </a:solidFill>
              </a:rPr>
              <a:t>Matt. 27:20</a:t>
            </a:r>
          </a:p>
          <a:p>
            <a:r>
              <a:rPr lang="en-US" sz="3200" b="1" dirty="0"/>
              <a:t>Cowardice</a:t>
            </a:r>
            <a:r>
              <a:rPr lang="en-US" sz="3200" dirty="0"/>
              <a:t> of Pilate - </a:t>
            </a:r>
            <a:r>
              <a:rPr lang="en-US" sz="3200" dirty="0">
                <a:solidFill>
                  <a:srgbClr val="C00000"/>
                </a:solidFill>
              </a:rPr>
              <a:t>Matt. 27:22-24</a:t>
            </a:r>
          </a:p>
          <a:p>
            <a:r>
              <a:rPr lang="en-US" sz="3200" b="1" dirty="0"/>
              <a:t>Indifference</a:t>
            </a:r>
            <a:r>
              <a:rPr lang="en-US" sz="3200" dirty="0"/>
              <a:t> of the crowd - </a:t>
            </a:r>
            <a:r>
              <a:rPr lang="en-US" sz="3200" dirty="0">
                <a:solidFill>
                  <a:srgbClr val="C00000"/>
                </a:solidFill>
              </a:rPr>
              <a:t>Luke 23:35</a:t>
            </a:r>
          </a:p>
        </p:txBody>
      </p:sp>
    </p:spTree>
    <p:extLst>
      <p:ext uri="{BB962C8B-B14F-4D97-AF65-F5344CB8AC3E}">
        <p14:creationId xmlns:p14="http://schemas.microsoft.com/office/powerpoint/2010/main" val="254338965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E578D-AE4C-05B6-5D3F-779D4BF2A9D4}"/>
            </a:ext>
          </a:extLst>
        </p:cNvPr>
        <p:cNvGrpSpPr/>
        <p:nvPr/>
      </p:nvGrpSpPr>
      <p:grpSpPr>
        <a:xfrm>
          <a:off x="0" y="0"/>
          <a:ext cx="0" cy="0"/>
          <a:chOff x="0" y="0"/>
          <a:chExt cx="0" cy="0"/>
        </a:xfrm>
      </p:grpSpPr>
    </p:spTree>
    <p:extLst>
      <p:ext uri="{BB962C8B-B14F-4D97-AF65-F5344CB8AC3E}">
        <p14:creationId xmlns:p14="http://schemas.microsoft.com/office/powerpoint/2010/main" val="338889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297 - Prepare To Meet Thy God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03D6034B-9D1F-4EC6-9FE7-59880477AB3A}"/>
              </a:ext>
            </a:extLst>
          </p:cNvPr>
          <p:cNvSpPr txBox="1"/>
          <p:nvPr/>
        </p:nvSpPr>
        <p:spPr>
          <a:xfrm>
            <a:off x="0" y="2646402"/>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4.xml><?xml version="1.0" encoding="utf-8"?>
<a:theme xmlns:a="http://schemas.openxmlformats.org/drawingml/2006/main" name="6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454</Words>
  <Application>Microsoft Office PowerPoint</Application>
  <PresentationFormat>On-screen Show (4:3)</PresentationFormat>
  <Paragraphs>76</Paragraphs>
  <Slides>28</Slides>
  <Notes>20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Aptos</vt:lpstr>
      <vt:lpstr>Aptos Display</vt:lpstr>
      <vt:lpstr>Arial</vt:lpstr>
      <vt:lpstr>Arial Narrow</vt:lpstr>
      <vt:lpstr>Calibri</vt:lpstr>
      <vt:lpstr>Office Theme</vt:lpstr>
      <vt:lpstr>2_Office Theme</vt:lpstr>
      <vt:lpstr>4_Office Theme</vt:lpstr>
      <vt:lpstr>6_Office Theme</vt:lpstr>
      <vt:lpstr>PowerPoint Presentation</vt:lpstr>
      <vt:lpstr>Whatever Happened to Sin?</vt:lpstr>
      <vt:lpstr>The Bible reveals the true nature of sin. </vt:lpstr>
      <vt:lpstr>The devil seeks to minimize the impact of sin. </vt:lpstr>
      <vt:lpstr>How We Try to Minimize  the Seriousness of Sin </vt:lpstr>
      <vt:lpstr>The Little Sins</vt:lpstr>
      <vt:lpstr>The Little Sins that Killed Jesus</vt:lpstr>
      <vt:lpstr>PowerPoint Presentation</vt:lpstr>
      <vt:lpstr>297 - Prepare To Meet Thy God - Title</vt:lpstr>
      <vt:lpstr>297 - Prepare To Meet Thy God - 1.1</vt:lpstr>
      <vt:lpstr>297 - Prepare To Meet Thy God - 1.2</vt:lpstr>
      <vt:lpstr>297 - Prepare To Meet Thy God - C.1</vt:lpstr>
      <vt:lpstr>297 - Prepare To Meet Thy God - C.2</vt:lpstr>
      <vt:lpstr>297 - Prepare To Meet Thy God - C.3</vt:lpstr>
      <vt:lpstr>297 - Prepare To Meet Thy God - C.4</vt:lpstr>
      <vt:lpstr>297 - Prepare To Meet Thy God - 2.1</vt:lpstr>
      <vt:lpstr>297 - Prepare To Meet Thy God - 2.2</vt:lpstr>
      <vt:lpstr>297 - Prepare To Meet Thy God - C.1</vt:lpstr>
      <vt:lpstr>297 - Prepare To Meet Thy God - C.2</vt:lpstr>
      <vt:lpstr>297 - Prepare To Meet Thy God - C.3</vt:lpstr>
      <vt:lpstr>297 - Prepare To Meet Thy God - C.4</vt:lpstr>
      <vt:lpstr>297 - Prepare To Meet Thy God - 3.1</vt:lpstr>
      <vt:lpstr>297 - Prepare To Meet Thy God - 3.2</vt:lpstr>
      <vt:lpstr>297 - Prepare To Meet Thy God - C.1</vt:lpstr>
      <vt:lpstr>297 - Prepare To Meet Thy God - C.2</vt:lpstr>
      <vt:lpstr>297 - Prepare To Meet Thy God - C.3</vt:lpstr>
      <vt:lpstr>297 - Prepare To Meet Thy God - C.4</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88</cp:revision>
  <dcterms:created xsi:type="dcterms:W3CDTF">2008-03-16T18:22:36Z</dcterms:created>
  <dcterms:modified xsi:type="dcterms:W3CDTF">2025-09-07T19:29:14Z</dcterms:modified>
</cp:coreProperties>
</file>