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  <p:sldMasterId id="2147483854" r:id="rId2"/>
    <p:sldMasterId id="2147483866" r:id="rId3"/>
  </p:sldMasterIdLst>
  <p:notesMasterIdLst>
    <p:notesMasterId r:id="rId12"/>
  </p:notesMasterIdLst>
  <p:sldIdLst>
    <p:sldId id="264" r:id="rId4"/>
    <p:sldId id="256" r:id="rId5"/>
    <p:sldId id="257" r:id="rId6"/>
    <p:sldId id="262" r:id="rId7"/>
    <p:sldId id="261" r:id="rId8"/>
    <p:sldId id="263" r:id="rId9"/>
    <p:sldId id="757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-Service" id="{3C64C86B-CB58-4823-BD8C-F68585D6F563}">
          <p14:sldIdLst/>
        </p14:section>
        <p14:section name="Song" id="{D8F5DF2E-0DD5-48CF-943A-FBF98F807EFB}">
          <p14:sldIdLst/>
        </p14:section>
        <p14:section name="Prayer" id="{785FF2CF-754D-491F-BE90-82FA25063A3E}">
          <p14:sldIdLst/>
        </p14:section>
        <p14:section name="Exhortation and Dismissal" id="{ABD5E9EE-E79A-42ED-AA6A-24EF3777B493}">
          <p14:sldIdLst>
            <p14:sldId id="264"/>
            <p14:sldId id="256"/>
            <p14:sldId id="257"/>
            <p14:sldId id="262"/>
            <p14:sldId id="261"/>
            <p14:sldId id="263"/>
            <p14:sldId id="757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86" autoAdjust="0"/>
    <p:restoredTop sz="86466" autoAdjust="0"/>
  </p:normalViewPr>
  <p:slideViewPr>
    <p:cSldViewPr>
      <p:cViewPr varScale="1">
        <p:scale>
          <a:sx n="69" d="100"/>
          <a:sy n="69" d="100"/>
        </p:scale>
        <p:origin x="1098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9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3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Hepner" userId="77e86300bfaa4522" providerId="LiveId" clId="{D1A0895E-F86D-4D3F-844E-8C34A8625D7B}"/>
    <pc:docChg chg="delSld delMainMaster modSection">
      <pc:chgData name="Michael Hepner" userId="77e86300bfaa4522" providerId="LiveId" clId="{D1A0895E-F86D-4D3F-844E-8C34A8625D7B}" dt="2025-09-07T19:25:18.845" v="0" actId="47"/>
      <pc:docMkLst>
        <pc:docMk/>
      </pc:docMkLst>
      <pc:sldChg chg="del">
        <pc:chgData name="Michael Hepner" userId="77e86300bfaa4522" providerId="LiveId" clId="{D1A0895E-F86D-4D3F-844E-8C34A8625D7B}" dt="2025-09-07T19:25:18.845" v="0" actId="47"/>
        <pc:sldMkLst>
          <pc:docMk/>
          <pc:sldMk cId="0" sldId="258"/>
        </pc:sldMkLst>
      </pc:sldChg>
      <pc:sldChg chg="del">
        <pc:chgData name="Michael Hepner" userId="77e86300bfaa4522" providerId="LiveId" clId="{D1A0895E-F86D-4D3F-844E-8C34A8625D7B}" dt="2025-09-07T19:25:18.845" v="0" actId="47"/>
        <pc:sldMkLst>
          <pc:docMk/>
          <pc:sldMk cId="0" sldId="259"/>
        </pc:sldMkLst>
      </pc:sldChg>
      <pc:sldChg chg="del">
        <pc:chgData name="Michael Hepner" userId="77e86300bfaa4522" providerId="LiveId" clId="{D1A0895E-F86D-4D3F-844E-8C34A8625D7B}" dt="2025-09-07T19:25:18.845" v="0" actId="47"/>
        <pc:sldMkLst>
          <pc:docMk/>
          <pc:sldMk cId="0" sldId="260"/>
        </pc:sldMkLst>
      </pc:sldChg>
      <pc:sldChg chg="del">
        <pc:chgData name="Michael Hepner" userId="77e86300bfaa4522" providerId="LiveId" clId="{D1A0895E-F86D-4D3F-844E-8C34A8625D7B}" dt="2025-09-07T19:25:18.845" v="0" actId="47"/>
        <pc:sldMkLst>
          <pc:docMk/>
          <pc:sldMk cId="688224176" sldId="574"/>
        </pc:sldMkLst>
      </pc:sldChg>
      <pc:sldChg chg="del">
        <pc:chgData name="Michael Hepner" userId="77e86300bfaa4522" providerId="LiveId" clId="{D1A0895E-F86D-4D3F-844E-8C34A8625D7B}" dt="2025-09-07T19:25:18.845" v="0" actId="47"/>
        <pc:sldMkLst>
          <pc:docMk/>
          <pc:sldMk cId="2589626861" sldId="677"/>
        </pc:sldMkLst>
      </pc:sldChg>
      <pc:sldChg chg="del">
        <pc:chgData name="Michael Hepner" userId="77e86300bfaa4522" providerId="LiveId" clId="{D1A0895E-F86D-4D3F-844E-8C34A8625D7B}" dt="2025-09-07T19:25:18.845" v="0" actId="47"/>
        <pc:sldMkLst>
          <pc:docMk/>
          <pc:sldMk cId="1734306728" sldId="755"/>
        </pc:sldMkLst>
      </pc:sldChg>
      <pc:sldChg chg="del">
        <pc:chgData name="Michael Hepner" userId="77e86300bfaa4522" providerId="LiveId" clId="{D1A0895E-F86D-4D3F-844E-8C34A8625D7B}" dt="2025-09-07T19:25:18.845" v="0" actId="47"/>
        <pc:sldMkLst>
          <pc:docMk/>
          <pc:sldMk cId="0" sldId="758"/>
        </pc:sldMkLst>
      </pc:sldChg>
      <pc:sldChg chg="del">
        <pc:chgData name="Michael Hepner" userId="77e86300bfaa4522" providerId="LiveId" clId="{D1A0895E-F86D-4D3F-844E-8C34A8625D7B}" dt="2025-09-07T19:25:18.845" v="0" actId="47"/>
        <pc:sldMkLst>
          <pc:docMk/>
          <pc:sldMk cId="0" sldId="759"/>
        </pc:sldMkLst>
      </pc:sldChg>
      <pc:sldChg chg="del">
        <pc:chgData name="Michael Hepner" userId="77e86300bfaa4522" providerId="LiveId" clId="{D1A0895E-F86D-4D3F-844E-8C34A8625D7B}" dt="2025-09-07T19:25:18.845" v="0" actId="47"/>
        <pc:sldMkLst>
          <pc:docMk/>
          <pc:sldMk cId="0" sldId="760"/>
        </pc:sldMkLst>
      </pc:sldChg>
      <pc:sldChg chg="del">
        <pc:chgData name="Michael Hepner" userId="77e86300bfaa4522" providerId="LiveId" clId="{D1A0895E-F86D-4D3F-844E-8C34A8625D7B}" dt="2025-09-07T19:25:18.845" v="0" actId="47"/>
        <pc:sldMkLst>
          <pc:docMk/>
          <pc:sldMk cId="0" sldId="761"/>
        </pc:sldMkLst>
      </pc:sldChg>
      <pc:sldChg chg="del">
        <pc:chgData name="Michael Hepner" userId="77e86300bfaa4522" providerId="LiveId" clId="{D1A0895E-F86D-4D3F-844E-8C34A8625D7B}" dt="2025-09-07T19:25:18.845" v="0" actId="47"/>
        <pc:sldMkLst>
          <pc:docMk/>
          <pc:sldMk cId="0" sldId="762"/>
        </pc:sldMkLst>
      </pc:sldChg>
      <pc:sldChg chg="del">
        <pc:chgData name="Michael Hepner" userId="77e86300bfaa4522" providerId="LiveId" clId="{D1A0895E-F86D-4D3F-844E-8C34A8625D7B}" dt="2025-09-07T19:25:18.845" v="0" actId="47"/>
        <pc:sldMkLst>
          <pc:docMk/>
          <pc:sldMk cId="0" sldId="763"/>
        </pc:sldMkLst>
      </pc:sldChg>
      <pc:sldMasterChg chg="del delSldLayout">
        <pc:chgData name="Michael Hepner" userId="77e86300bfaa4522" providerId="LiveId" clId="{D1A0895E-F86D-4D3F-844E-8C34A8625D7B}" dt="2025-09-07T19:25:18.845" v="0" actId="47"/>
        <pc:sldMasterMkLst>
          <pc:docMk/>
          <pc:sldMasterMk cId="1052079603" sldId="2147483796"/>
        </pc:sldMasterMkLst>
        <pc:sldLayoutChg chg="del">
          <pc:chgData name="Michael Hepner" userId="77e86300bfaa4522" providerId="LiveId" clId="{D1A0895E-F86D-4D3F-844E-8C34A8625D7B}" dt="2025-09-07T19:25:18.845" v="0" actId="47"/>
          <pc:sldLayoutMkLst>
            <pc:docMk/>
            <pc:sldMasterMk cId="1052079603" sldId="2147483796"/>
            <pc:sldLayoutMk cId="253350896" sldId="2147483797"/>
          </pc:sldLayoutMkLst>
        </pc:sldLayoutChg>
        <pc:sldLayoutChg chg="del">
          <pc:chgData name="Michael Hepner" userId="77e86300bfaa4522" providerId="LiveId" clId="{D1A0895E-F86D-4D3F-844E-8C34A8625D7B}" dt="2025-09-07T19:25:18.845" v="0" actId="47"/>
          <pc:sldLayoutMkLst>
            <pc:docMk/>
            <pc:sldMasterMk cId="1052079603" sldId="2147483796"/>
            <pc:sldLayoutMk cId="889819658" sldId="2147483798"/>
          </pc:sldLayoutMkLst>
        </pc:sldLayoutChg>
        <pc:sldLayoutChg chg="del">
          <pc:chgData name="Michael Hepner" userId="77e86300bfaa4522" providerId="LiveId" clId="{D1A0895E-F86D-4D3F-844E-8C34A8625D7B}" dt="2025-09-07T19:25:18.845" v="0" actId="47"/>
          <pc:sldLayoutMkLst>
            <pc:docMk/>
            <pc:sldMasterMk cId="1052079603" sldId="2147483796"/>
            <pc:sldLayoutMk cId="3770833279" sldId="2147483799"/>
          </pc:sldLayoutMkLst>
        </pc:sldLayoutChg>
        <pc:sldLayoutChg chg="del">
          <pc:chgData name="Michael Hepner" userId="77e86300bfaa4522" providerId="LiveId" clId="{D1A0895E-F86D-4D3F-844E-8C34A8625D7B}" dt="2025-09-07T19:25:18.845" v="0" actId="47"/>
          <pc:sldLayoutMkLst>
            <pc:docMk/>
            <pc:sldMasterMk cId="1052079603" sldId="2147483796"/>
            <pc:sldLayoutMk cId="1476461696" sldId="2147483800"/>
          </pc:sldLayoutMkLst>
        </pc:sldLayoutChg>
        <pc:sldLayoutChg chg="del">
          <pc:chgData name="Michael Hepner" userId="77e86300bfaa4522" providerId="LiveId" clId="{D1A0895E-F86D-4D3F-844E-8C34A8625D7B}" dt="2025-09-07T19:25:18.845" v="0" actId="47"/>
          <pc:sldLayoutMkLst>
            <pc:docMk/>
            <pc:sldMasterMk cId="1052079603" sldId="2147483796"/>
            <pc:sldLayoutMk cId="1980950733" sldId="2147483801"/>
          </pc:sldLayoutMkLst>
        </pc:sldLayoutChg>
        <pc:sldLayoutChg chg="del">
          <pc:chgData name="Michael Hepner" userId="77e86300bfaa4522" providerId="LiveId" clId="{D1A0895E-F86D-4D3F-844E-8C34A8625D7B}" dt="2025-09-07T19:25:18.845" v="0" actId="47"/>
          <pc:sldLayoutMkLst>
            <pc:docMk/>
            <pc:sldMasterMk cId="1052079603" sldId="2147483796"/>
            <pc:sldLayoutMk cId="1794142885" sldId="2147483802"/>
          </pc:sldLayoutMkLst>
        </pc:sldLayoutChg>
        <pc:sldLayoutChg chg="del">
          <pc:chgData name="Michael Hepner" userId="77e86300bfaa4522" providerId="LiveId" clId="{D1A0895E-F86D-4D3F-844E-8C34A8625D7B}" dt="2025-09-07T19:25:18.845" v="0" actId="47"/>
          <pc:sldLayoutMkLst>
            <pc:docMk/>
            <pc:sldMasterMk cId="1052079603" sldId="2147483796"/>
            <pc:sldLayoutMk cId="2768499517" sldId="2147483803"/>
          </pc:sldLayoutMkLst>
        </pc:sldLayoutChg>
        <pc:sldLayoutChg chg="del">
          <pc:chgData name="Michael Hepner" userId="77e86300bfaa4522" providerId="LiveId" clId="{D1A0895E-F86D-4D3F-844E-8C34A8625D7B}" dt="2025-09-07T19:25:18.845" v="0" actId="47"/>
          <pc:sldLayoutMkLst>
            <pc:docMk/>
            <pc:sldMasterMk cId="1052079603" sldId="2147483796"/>
            <pc:sldLayoutMk cId="4154540096" sldId="2147483804"/>
          </pc:sldLayoutMkLst>
        </pc:sldLayoutChg>
        <pc:sldLayoutChg chg="del">
          <pc:chgData name="Michael Hepner" userId="77e86300bfaa4522" providerId="LiveId" clId="{D1A0895E-F86D-4D3F-844E-8C34A8625D7B}" dt="2025-09-07T19:25:18.845" v="0" actId="47"/>
          <pc:sldLayoutMkLst>
            <pc:docMk/>
            <pc:sldMasterMk cId="1052079603" sldId="2147483796"/>
            <pc:sldLayoutMk cId="1682723616" sldId="2147483805"/>
          </pc:sldLayoutMkLst>
        </pc:sldLayoutChg>
        <pc:sldLayoutChg chg="del">
          <pc:chgData name="Michael Hepner" userId="77e86300bfaa4522" providerId="LiveId" clId="{D1A0895E-F86D-4D3F-844E-8C34A8625D7B}" dt="2025-09-07T19:25:18.845" v="0" actId="47"/>
          <pc:sldLayoutMkLst>
            <pc:docMk/>
            <pc:sldMasterMk cId="1052079603" sldId="2147483796"/>
            <pc:sldLayoutMk cId="310804194" sldId="2147483806"/>
          </pc:sldLayoutMkLst>
        </pc:sldLayoutChg>
        <pc:sldLayoutChg chg="del">
          <pc:chgData name="Michael Hepner" userId="77e86300bfaa4522" providerId="LiveId" clId="{D1A0895E-F86D-4D3F-844E-8C34A8625D7B}" dt="2025-09-07T19:25:18.845" v="0" actId="47"/>
          <pc:sldLayoutMkLst>
            <pc:docMk/>
            <pc:sldMasterMk cId="1052079603" sldId="2147483796"/>
            <pc:sldLayoutMk cId="2048686460" sldId="2147483807"/>
          </pc:sldLayoutMkLst>
        </pc:sldLayoutChg>
      </pc:sldMasterChg>
      <pc:sldMasterChg chg="del delSldLayout">
        <pc:chgData name="Michael Hepner" userId="77e86300bfaa4522" providerId="LiveId" clId="{D1A0895E-F86D-4D3F-844E-8C34A8625D7B}" dt="2025-09-07T19:25:18.845" v="0" actId="47"/>
        <pc:sldMasterMkLst>
          <pc:docMk/>
          <pc:sldMasterMk cId="2199746611" sldId="2147483824"/>
        </pc:sldMasterMkLst>
        <pc:sldLayoutChg chg="del">
          <pc:chgData name="Michael Hepner" userId="77e86300bfaa4522" providerId="LiveId" clId="{D1A0895E-F86D-4D3F-844E-8C34A8625D7B}" dt="2025-09-07T19:25:18.845" v="0" actId="47"/>
          <pc:sldLayoutMkLst>
            <pc:docMk/>
            <pc:sldMasterMk cId="2199746611" sldId="2147483824"/>
            <pc:sldLayoutMk cId="3865450692" sldId="2147483825"/>
          </pc:sldLayoutMkLst>
        </pc:sldLayoutChg>
        <pc:sldLayoutChg chg="del">
          <pc:chgData name="Michael Hepner" userId="77e86300bfaa4522" providerId="LiveId" clId="{D1A0895E-F86D-4D3F-844E-8C34A8625D7B}" dt="2025-09-07T19:25:18.845" v="0" actId="47"/>
          <pc:sldLayoutMkLst>
            <pc:docMk/>
            <pc:sldMasterMk cId="2199746611" sldId="2147483824"/>
            <pc:sldLayoutMk cId="1439407590" sldId="2147483826"/>
          </pc:sldLayoutMkLst>
        </pc:sldLayoutChg>
        <pc:sldLayoutChg chg="del">
          <pc:chgData name="Michael Hepner" userId="77e86300bfaa4522" providerId="LiveId" clId="{D1A0895E-F86D-4D3F-844E-8C34A8625D7B}" dt="2025-09-07T19:25:18.845" v="0" actId="47"/>
          <pc:sldLayoutMkLst>
            <pc:docMk/>
            <pc:sldMasterMk cId="2199746611" sldId="2147483824"/>
            <pc:sldLayoutMk cId="2722244110" sldId="2147483827"/>
          </pc:sldLayoutMkLst>
        </pc:sldLayoutChg>
        <pc:sldLayoutChg chg="del">
          <pc:chgData name="Michael Hepner" userId="77e86300bfaa4522" providerId="LiveId" clId="{D1A0895E-F86D-4D3F-844E-8C34A8625D7B}" dt="2025-09-07T19:25:18.845" v="0" actId="47"/>
          <pc:sldLayoutMkLst>
            <pc:docMk/>
            <pc:sldMasterMk cId="2199746611" sldId="2147483824"/>
            <pc:sldLayoutMk cId="799050834" sldId="2147483828"/>
          </pc:sldLayoutMkLst>
        </pc:sldLayoutChg>
        <pc:sldLayoutChg chg="del">
          <pc:chgData name="Michael Hepner" userId="77e86300bfaa4522" providerId="LiveId" clId="{D1A0895E-F86D-4D3F-844E-8C34A8625D7B}" dt="2025-09-07T19:25:18.845" v="0" actId="47"/>
          <pc:sldLayoutMkLst>
            <pc:docMk/>
            <pc:sldMasterMk cId="2199746611" sldId="2147483824"/>
            <pc:sldLayoutMk cId="1464698684" sldId="2147483829"/>
          </pc:sldLayoutMkLst>
        </pc:sldLayoutChg>
        <pc:sldLayoutChg chg="del">
          <pc:chgData name="Michael Hepner" userId="77e86300bfaa4522" providerId="LiveId" clId="{D1A0895E-F86D-4D3F-844E-8C34A8625D7B}" dt="2025-09-07T19:25:18.845" v="0" actId="47"/>
          <pc:sldLayoutMkLst>
            <pc:docMk/>
            <pc:sldMasterMk cId="2199746611" sldId="2147483824"/>
            <pc:sldLayoutMk cId="275136844" sldId="2147483830"/>
          </pc:sldLayoutMkLst>
        </pc:sldLayoutChg>
        <pc:sldLayoutChg chg="del">
          <pc:chgData name="Michael Hepner" userId="77e86300bfaa4522" providerId="LiveId" clId="{D1A0895E-F86D-4D3F-844E-8C34A8625D7B}" dt="2025-09-07T19:25:18.845" v="0" actId="47"/>
          <pc:sldLayoutMkLst>
            <pc:docMk/>
            <pc:sldMasterMk cId="2199746611" sldId="2147483824"/>
            <pc:sldLayoutMk cId="2940816096" sldId="2147483831"/>
          </pc:sldLayoutMkLst>
        </pc:sldLayoutChg>
        <pc:sldLayoutChg chg="del">
          <pc:chgData name="Michael Hepner" userId="77e86300bfaa4522" providerId="LiveId" clId="{D1A0895E-F86D-4D3F-844E-8C34A8625D7B}" dt="2025-09-07T19:25:18.845" v="0" actId="47"/>
          <pc:sldLayoutMkLst>
            <pc:docMk/>
            <pc:sldMasterMk cId="2199746611" sldId="2147483824"/>
            <pc:sldLayoutMk cId="659410464" sldId="2147483832"/>
          </pc:sldLayoutMkLst>
        </pc:sldLayoutChg>
        <pc:sldLayoutChg chg="del">
          <pc:chgData name="Michael Hepner" userId="77e86300bfaa4522" providerId="LiveId" clId="{D1A0895E-F86D-4D3F-844E-8C34A8625D7B}" dt="2025-09-07T19:25:18.845" v="0" actId="47"/>
          <pc:sldLayoutMkLst>
            <pc:docMk/>
            <pc:sldMasterMk cId="2199746611" sldId="2147483824"/>
            <pc:sldLayoutMk cId="2925492778" sldId="2147483833"/>
          </pc:sldLayoutMkLst>
        </pc:sldLayoutChg>
        <pc:sldLayoutChg chg="del">
          <pc:chgData name="Michael Hepner" userId="77e86300bfaa4522" providerId="LiveId" clId="{D1A0895E-F86D-4D3F-844E-8C34A8625D7B}" dt="2025-09-07T19:25:18.845" v="0" actId="47"/>
          <pc:sldLayoutMkLst>
            <pc:docMk/>
            <pc:sldMasterMk cId="2199746611" sldId="2147483824"/>
            <pc:sldLayoutMk cId="2556881130" sldId="2147483834"/>
          </pc:sldLayoutMkLst>
        </pc:sldLayoutChg>
        <pc:sldLayoutChg chg="del">
          <pc:chgData name="Michael Hepner" userId="77e86300bfaa4522" providerId="LiveId" clId="{D1A0895E-F86D-4D3F-844E-8C34A8625D7B}" dt="2025-09-07T19:25:18.845" v="0" actId="47"/>
          <pc:sldLayoutMkLst>
            <pc:docMk/>
            <pc:sldMasterMk cId="2199746611" sldId="2147483824"/>
            <pc:sldLayoutMk cId="2873645978" sldId="2147483835"/>
          </pc:sldLayoutMkLst>
        </pc:sldLayoutChg>
      </pc:sldMasterChg>
      <pc:sldMasterChg chg="del delSldLayout">
        <pc:chgData name="Michael Hepner" userId="77e86300bfaa4522" providerId="LiveId" clId="{D1A0895E-F86D-4D3F-844E-8C34A8625D7B}" dt="2025-09-07T19:25:18.845" v="0" actId="47"/>
        <pc:sldMasterMkLst>
          <pc:docMk/>
          <pc:sldMasterMk cId="3130567827" sldId="2147483878"/>
        </pc:sldMasterMkLst>
        <pc:sldLayoutChg chg="del">
          <pc:chgData name="Michael Hepner" userId="77e86300bfaa4522" providerId="LiveId" clId="{D1A0895E-F86D-4D3F-844E-8C34A8625D7B}" dt="2025-09-07T19:25:18.845" v="0" actId="47"/>
          <pc:sldLayoutMkLst>
            <pc:docMk/>
            <pc:sldMasterMk cId="3130567827" sldId="2147483878"/>
            <pc:sldLayoutMk cId="4049553192" sldId="214748387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9/7/2025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4"/>
            <a:ext cx="5917677" cy="2554758"/>
          </a:xfrm>
        </p:spPr>
        <p:txBody>
          <a:bodyPr anchor="b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7419" y="1824010"/>
            <a:ext cx="990599" cy="240258"/>
          </a:xfrm>
        </p:spPr>
        <p:txBody>
          <a:bodyPr/>
          <a:lstStyle>
            <a:lvl1pPr algn="l">
              <a:defRPr sz="900" b="0" i="0">
                <a:solidFill>
                  <a:schemeClr val="bg1"/>
                </a:solidFill>
              </a:defRPr>
            </a:lvl1pPr>
          </a:lstStyle>
          <a:p>
            <a:fld id="{94EBEC99-BF0C-402D-B97E-F8E1AF59CFF3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46568" y="3264407"/>
            <a:ext cx="3859795" cy="228659"/>
          </a:xfrm>
        </p:spPr>
        <p:txBody>
          <a:bodyPr/>
          <a:lstStyle>
            <a:lvl1pPr>
              <a:defRPr sz="900"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73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Rectangle 14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37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3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5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1" name="TextBox 10"/>
          <p:cNvSpPr txBox="1"/>
          <p:nvPr/>
        </p:nvSpPr>
        <p:spPr bwMode="gray">
          <a:xfrm>
            <a:off x="7033421" y="2893960"/>
            <a:ext cx="679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10" name="TextBox 9"/>
          <p:cNvSpPr txBox="1"/>
          <p:nvPr/>
        </p:nvSpPr>
        <p:spPr bwMode="gray">
          <a:xfrm>
            <a:off x="625840" y="590998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763" y="914400"/>
            <a:ext cx="6177681" cy="28846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870" y="5000815"/>
            <a:ext cx="6422005" cy="101817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17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159399"/>
            <a:ext cx="642200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12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2"/>
            <a:ext cx="2313431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1" y="2485332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2"/>
            <a:ext cx="2326750" cy="288836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0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0" y="3147162"/>
            <a:ext cx="2313740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8710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23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390" y="4179595"/>
            <a:ext cx="2295329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1261" y="2489200"/>
            <a:ext cx="2012937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48208"/>
            <a:ext cx="2309279" cy="11766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30434" y="4179594"/>
            <a:ext cx="2291674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486834"/>
            <a:ext cx="2025182" cy="144970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48209"/>
            <a:ext cx="2317790" cy="118837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4166523"/>
            <a:ext cx="2304671" cy="681684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489200"/>
            <a:ext cx="2018838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0" y="4848209"/>
            <a:ext cx="2304671" cy="118942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44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48436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29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38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119474" cy="4571999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12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CB07E-30CE-4009-A35A-5A8DF3F1D4DF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3164-CF5D-4892-A9AC-7A165B126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92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CB07E-30CE-4009-A35A-5A8DF3F1D4DF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3164-CF5D-4892-A9AC-7A165B126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0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41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CB07E-30CE-4009-A35A-5A8DF3F1D4DF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3164-CF5D-4892-A9AC-7A165B126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30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CB07E-30CE-4009-A35A-5A8DF3F1D4DF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3164-CF5D-4892-A9AC-7A165B126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63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CB07E-30CE-4009-A35A-5A8DF3F1D4DF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3164-CF5D-4892-A9AC-7A165B126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3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CB07E-30CE-4009-A35A-5A8DF3F1D4DF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3164-CF5D-4892-A9AC-7A165B126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51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CB07E-30CE-4009-A35A-5A8DF3F1D4DF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3164-CF5D-4892-A9AC-7A165B126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291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CB07E-30CE-4009-A35A-5A8DF3F1D4DF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3164-CF5D-4892-A9AC-7A165B126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978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CB07E-30CE-4009-A35A-5A8DF3F1D4DF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3164-CF5D-4892-A9AC-7A165B126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026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CB07E-30CE-4009-A35A-5A8DF3F1D4DF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3164-CF5D-4892-A9AC-7A165B126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61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CB07E-30CE-4009-A35A-5A8DF3F1D4DF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3164-CF5D-4892-A9AC-7A165B126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413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CB07E-30CE-4009-A35A-5A8DF3F1D4DF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3164-CF5D-4892-A9AC-7A165B126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9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6443" y="2257588"/>
            <a:ext cx="3101763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third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267"/>
            <a:ext cx="3054653" cy="3020345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5644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92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CB07E-30CE-4009-A35A-5A8DF3F1D4DF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3164-CF5D-4892-A9AC-7A165B126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705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CB07E-30CE-4009-A35A-5A8DF3F1D4DF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3164-CF5D-4892-A9AC-7A165B126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251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CB07E-30CE-4009-A35A-5A8DF3F1D4DF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3164-CF5D-4892-A9AC-7A165B126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269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CB07E-30CE-4009-A35A-5A8DF3F1D4DF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3164-CF5D-4892-A9AC-7A165B126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205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CB07E-30CE-4009-A35A-5A8DF3F1D4DF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3164-CF5D-4892-A9AC-7A165B126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308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CB07E-30CE-4009-A35A-5A8DF3F1D4DF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3164-CF5D-4892-A9AC-7A165B126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798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CB07E-30CE-4009-A35A-5A8DF3F1D4DF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3164-CF5D-4892-A9AC-7A165B126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631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CB07E-30CE-4009-A35A-5A8DF3F1D4DF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3164-CF5D-4892-A9AC-7A165B126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475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CB07E-30CE-4009-A35A-5A8DF3F1D4DF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3164-CF5D-4892-A9AC-7A165B126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118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CB07E-30CE-4009-A35A-5A8DF3F1D4DF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3164-CF5D-4892-A9AC-7A165B126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00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79" cy="353060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5324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0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1" y="3248040"/>
            <a:ext cx="3636978" cy="277176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0" y="2488750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040"/>
            <a:ext cx="3636980" cy="277390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86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2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33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52881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90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5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3112"/>
            <a:ext cx="3001938" cy="1613085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2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3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5"/>
            <p:cNvSpPr/>
            <p:nvPr/>
          </p:nvSpPr>
          <p:spPr bwMode="gray">
            <a:xfrm>
              <a:off x="485023" y="1856958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1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1"/>
            <a:ext cx="6345260" cy="353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60111" y="6377097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94EBEC99-BF0C-402D-B97E-F8E1AF59CFF3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2" y="6373195"/>
            <a:ext cx="3859795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83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BACCB07E-30CE-4009-A35A-5A8DF3F1D4DF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1FB73164-CF5D-4892-A9AC-7A165B126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208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CCB07E-30CE-4009-A35A-5A8DF3F1D4DF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B73164-CF5D-4892-A9AC-7A165B126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7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FC8CFA-2F49-5CDA-8EED-B0A78DE5599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683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ekness: Strong and Gentle | Unforsaken">
            <a:extLst>
              <a:ext uri="{FF2B5EF4-FFF2-40B4-BE49-F238E27FC236}">
                <a16:creationId xmlns:a16="http://schemas.microsoft.com/office/drawing/2014/main" id="{2FF253E2-176D-6771-5B4A-6C11CD931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3" y="1145279"/>
            <a:ext cx="8142514" cy="456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73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EA634-D2E7-D4AB-1CAC-742EA7EDD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meekness - </a:t>
            </a:r>
            <a:r>
              <a:rPr lang="en-US" b="1" i="1" dirty="0" err="1"/>
              <a:t>prautes</a:t>
            </a:r>
            <a:endParaRPr lang="en-US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EF5C3-5BDC-F60B-5DC5-DDE8977BD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Difficult to translate with a single English word. </a:t>
            </a:r>
          </a:p>
          <a:p>
            <a:endParaRPr lang="en-US" sz="800" dirty="0"/>
          </a:p>
          <a:p>
            <a:r>
              <a:rPr lang="en-US" dirty="0"/>
              <a:t>Carries the idea of strength under control, </a:t>
            </a:r>
            <a:br>
              <a:rPr lang="en-US" dirty="0"/>
            </a:br>
            <a:r>
              <a:rPr lang="en-US" dirty="0"/>
              <a:t>“the quiet use of strength.” </a:t>
            </a:r>
          </a:p>
          <a:p>
            <a:r>
              <a:rPr lang="en-US" dirty="0"/>
              <a:t>The word originally applied to a horse that had been broken and would accept a bridle. </a:t>
            </a:r>
          </a:p>
          <a:p>
            <a:r>
              <a:rPr lang="en-US" dirty="0"/>
              <a:t>Gentleness and humility that comes from an honest consideration of one’s own spiritual condition before God; shown first to God then to others.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895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4E71D3-A78E-62CE-5006-48C6F197C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D9243-90FD-B863-05A3-7A086CEB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Examples of Meekness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57E04-F3A7-415D-56DE-6661541FD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Moses</a:t>
            </a:r>
            <a:r>
              <a:rPr lang="en-US" dirty="0"/>
              <a:t> - </a:t>
            </a:r>
            <a:r>
              <a:rPr lang="en-US" dirty="0">
                <a:solidFill>
                  <a:srgbClr val="0070C0"/>
                </a:solidFill>
              </a:rPr>
              <a:t>Numbers 12:3</a:t>
            </a:r>
          </a:p>
          <a:p>
            <a:r>
              <a:rPr lang="en-US" b="1" dirty="0"/>
              <a:t>Paul</a:t>
            </a:r>
            <a:r>
              <a:rPr lang="en-US" dirty="0"/>
              <a:t> - </a:t>
            </a:r>
            <a:r>
              <a:rPr lang="en-US" dirty="0">
                <a:solidFill>
                  <a:srgbClr val="0070C0"/>
                </a:solidFill>
              </a:rPr>
              <a:t>1 Cor. 4:12-13</a:t>
            </a:r>
          </a:p>
          <a:p>
            <a:r>
              <a:rPr lang="en-US" b="1" dirty="0"/>
              <a:t>Jesus</a:t>
            </a:r>
            <a:r>
              <a:rPr lang="en-US" dirty="0"/>
              <a:t> - </a:t>
            </a:r>
            <a:r>
              <a:rPr lang="en-US" dirty="0">
                <a:solidFill>
                  <a:srgbClr val="0070C0"/>
                </a:solidFill>
              </a:rPr>
              <a:t>Matt. 11:28-30; 2 Cor. 10:1</a:t>
            </a:r>
          </a:p>
        </p:txBody>
      </p:sp>
    </p:spTree>
    <p:extLst>
      <p:ext uri="{BB962C8B-B14F-4D97-AF65-F5344CB8AC3E}">
        <p14:creationId xmlns:p14="http://schemas.microsoft.com/office/powerpoint/2010/main" val="357188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CCE46-9B3B-5382-F947-8412632E6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Examples of Meekness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67948-E745-35D6-B129-D856D94D0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Moses</a:t>
            </a:r>
            <a:r>
              <a:rPr lang="en-US" dirty="0"/>
              <a:t> - </a:t>
            </a:r>
            <a:r>
              <a:rPr lang="en-US" dirty="0">
                <a:solidFill>
                  <a:srgbClr val="0070C0"/>
                </a:solidFill>
              </a:rPr>
              <a:t>Numbers 12:3</a:t>
            </a:r>
          </a:p>
          <a:p>
            <a:r>
              <a:rPr lang="en-US" b="1" dirty="0"/>
              <a:t>Paul</a:t>
            </a:r>
            <a:r>
              <a:rPr lang="en-US" dirty="0"/>
              <a:t> - </a:t>
            </a:r>
            <a:r>
              <a:rPr lang="en-US" dirty="0">
                <a:solidFill>
                  <a:srgbClr val="0070C0"/>
                </a:solidFill>
              </a:rPr>
              <a:t>1 Cor. 4:12-13</a:t>
            </a:r>
          </a:p>
          <a:p>
            <a:r>
              <a:rPr lang="en-US" b="1" dirty="0"/>
              <a:t>Jesus</a:t>
            </a:r>
            <a:r>
              <a:rPr lang="en-US" dirty="0"/>
              <a:t> - </a:t>
            </a:r>
            <a:r>
              <a:rPr lang="en-US" dirty="0">
                <a:solidFill>
                  <a:srgbClr val="0070C0"/>
                </a:solidFill>
              </a:rPr>
              <a:t>Matt. 11:28-30; 2 Cor. 10:1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3C0E0E-AEE6-2CB2-E473-D2CEDCA5075A}"/>
              </a:ext>
            </a:extLst>
          </p:cNvPr>
          <p:cNvSpPr/>
          <p:nvPr/>
        </p:nvSpPr>
        <p:spPr>
          <a:xfrm>
            <a:off x="628651" y="3624943"/>
            <a:ext cx="7886700" cy="29935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E47C35-E2C9-325A-0899-AC70DB0287D2}"/>
              </a:ext>
            </a:extLst>
          </p:cNvPr>
          <p:cNvSpPr txBox="1"/>
          <p:nvPr/>
        </p:nvSpPr>
        <p:spPr>
          <a:xfrm>
            <a:off x="838200" y="3788229"/>
            <a:ext cx="74240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Meekness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is not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weakness.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Meekness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is not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apathy.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Meekness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is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greatest exercise of strength – the willingness and ability to control ourselves and treat others with kindness, whether they deserve it or not.</a:t>
            </a:r>
          </a:p>
        </p:txBody>
      </p:sp>
    </p:spTree>
    <p:extLst>
      <p:ext uri="{BB962C8B-B14F-4D97-AF65-F5344CB8AC3E}">
        <p14:creationId xmlns:p14="http://schemas.microsoft.com/office/powerpoint/2010/main" val="170849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B4A74-E87A-C33E-CC96-04AA168C1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Our Need for Meekness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B4DB7-25DC-D674-93A4-A3C92A464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b="1" dirty="0"/>
              <a:t>To properly receive God’s word </a:t>
            </a:r>
            <a:r>
              <a:rPr lang="en-US" sz="3000" dirty="0"/>
              <a:t>- </a:t>
            </a:r>
            <a:r>
              <a:rPr lang="en-US" sz="3000" dirty="0">
                <a:solidFill>
                  <a:srgbClr val="0070C0"/>
                </a:solidFill>
              </a:rPr>
              <a:t>James 1:21</a:t>
            </a:r>
          </a:p>
          <a:p>
            <a:r>
              <a:rPr lang="en-US" sz="3000" b="1" dirty="0"/>
              <a:t>To defend our faith </a:t>
            </a:r>
            <a:r>
              <a:rPr lang="en-US" sz="3000" dirty="0"/>
              <a:t>- </a:t>
            </a:r>
            <a:r>
              <a:rPr lang="en-US" sz="3000" dirty="0">
                <a:solidFill>
                  <a:srgbClr val="0070C0"/>
                </a:solidFill>
              </a:rPr>
              <a:t>1 Peter 3:15</a:t>
            </a:r>
          </a:p>
          <a:p>
            <a:r>
              <a:rPr lang="en-US" sz="3000" b="1" dirty="0"/>
              <a:t>To restore the erring </a:t>
            </a:r>
            <a:r>
              <a:rPr lang="en-US" sz="3000" dirty="0"/>
              <a:t>- </a:t>
            </a:r>
            <a:r>
              <a:rPr lang="en-US" sz="3000" dirty="0">
                <a:solidFill>
                  <a:srgbClr val="0070C0"/>
                </a:solidFill>
              </a:rPr>
              <a:t>Gal. 6:1; 2 Tim. 2:25</a:t>
            </a:r>
          </a:p>
          <a:p>
            <a:r>
              <a:rPr lang="en-US" sz="3000" b="1" dirty="0"/>
              <a:t>To maintain unity </a:t>
            </a:r>
            <a:r>
              <a:rPr lang="en-US" sz="3000" dirty="0"/>
              <a:t>- </a:t>
            </a:r>
            <a:r>
              <a:rPr lang="en-US" sz="3000" dirty="0">
                <a:solidFill>
                  <a:srgbClr val="0070C0"/>
                </a:solidFill>
              </a:rPr>
              <a:t>Col. 3:12-14</a:t>
            </a:r>
          </a:p>
          <a:p>
            <a:r>
              <a:rPr lang="en-US" sz="3000" b="1" dirty="0"/>
              <a:t>To live properly with others </a:t>
            </a:r>
            <a:r>
              <a:rPr lang="en-US" sz="3000" dirty="0"/>
              <a:t>- </a:t>
            </a:r>
            <a:r>
              <a:rPr lang="en-US" sz="3000" dirty="0">
                <a:solidFill>
                  <a:srgbClr val="0070C0"/>
                </a:solidFill>
              </a:rPr>
              <a:t>Titus 3:1-2</a:t>
            </a:r>
          </a:p>
        </p:txBody>
      </p:sp>
    </p:spTree>
    <p:extLst>
      <p:ext uri="{BB962C8B-B14F-4D97-AF65-F5344CB8AC3E}">
        <p14:creationId xmlns:p14="http://schemas.microsoft.com/office/powerpoint/2010/main" val="243019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he Overview Effect: How Seeing the Earth from Space Changes You">
            <a:extLst>
              <a:ext uri="{FF2B5EF4-FFF2-40B4-BE49-F238E27FC236}">
                <a16:creationId xmlns:a16="http://schemas.microsoft.com/office/drawing/2014/main" id="{E34F2EBB-42B7-A162-59F3-7923CA5A99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2939155"/>
            <a:ext cx="9144000" cy="391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74E3DB-6C0E-3102-CB79-9DC2B65B9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7152"/>
            <a:ext cx="7886700" cy="1256845"/>
          </a:xfrm>
        </p:spPr>
        <p:txBody>
          <a:bodyPr>
            <a:normAutofit/>
          </a:bodyPr>
          <a:lstStyle/>
          <a:p>
            <a:pPr algn="ctr"/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“Blessed are the meek, for they shall inherit the earth.”        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Matthew 5:5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41A4C-AC38-3719-085A-C1BE773A4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Darwin’s model of “natural selection,” the strong survive while the weak become extinct. </a:t>
            </a:r>
          </a:p>
          <a:p>
            <a:r>
              <a:rPr lang="en-US" dirty="0"/>
              <a:t>In Jesus’ model of “Divine Selection,” the arrogant and self-assertive are destroyed while the meek survive to enjoy blessings and peace. </a:t>
            </a:r>
          </a:p>
        </p:txBody>
      </p:sp>
    </p:spTree>
    <p:extLst>
      <p:ext uri="{BB962C8B-B14F-4D97-AF65-F5344CB8AC3E}">
        <p14:creationId xmlns:p14="http://schemas.microsoft.com/office/powerpoint/2010/main" val="246394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746682-CA3F-37FD-2845-10157DC77E5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53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6737</TotalTime>
  <Words>259</Words>
  <Application>Microsoft Office PowerPoint</Application>
  <PresentationFormat>On-screen Show (4:3)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Century Gothic</vt:lpstr>
      <vt:lpstr>Times New Roman</vt:lpstr>
      <vt:lpstr>Wingdings 3</vt:lpstr>
      <vt:lpstr>2_Ion Boardroom</vt:lpstr>
      <vt:lpstr>1_Office Theme</vt:lpstr>
      <vt:lpstr>Office Theme</vt:lpstr>
      <vt:lpstr>PowerPoint Presentation</vt:lpstr>
      <vt:lpstr>PowerPoint Presentation</vt:lpstr>
      <vt:lpstr>meekness - prautes</vt:lpstr>
      <vt:lpstr>Examples of Meekness</vt:lpstr>
      <vt:lpstr>Examples of Meekness</vt:lpstr>
      <vt:lpstr>Our Need for Meekness</vt:lpstr>
      <vt:lpstr>“Blessed are the meek, for they shall inherit the earth.”         Matthew 5:5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281</cp:revision>
  <dcterms:created xsi:type="dcterms:W3CDTF">2008-03-16T18:22:36Z</dcterms:created>
  <dcterms:modified xsi:type="dcterms:W3CDTF">2025-09-07T19:25:29Z</dcterms:modified>
</cp:coreProperties>
</file>