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  <p:sldMasterId id="2147483866" r:id="rId2"/>
  </p:sldMasterIdLst>
  <p:notesMasterIdLst>
    <p:notesMasterId r:id="rId18"/>
  </p:notesMasterIdLst>
  <p:sldIdLst>
    <p:sldId id="756" r:id="rId3"/>
    <p:sldId id="257" r:id="rId4"/>
    <p:sldId id="259" r:id="rId5"/>
    <p:sldId id="267" r:id="rId6"/>
    <p:sldId id="287" r:id="rId7"/>
    <p:sldId id="289" r:id="rId8"/>
    <p:sldId id="290" r:id="rId9"/>
    <p:sldId id="291" r:id="rId10"/>
    <p:sldId id="269" r:id="rId11"/>
    <p:sldId id="270" r:id="rId12"/>
    <p:sldId id="272" r:id="rId13"/>
    <p:sldId id="271" r:id="rId14"/>
    <p:sldId id="292" r:id="rId15"/>
    <p:sldId id="293" r:id="rId16"/>
    <p:sldId id="26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756"/>
            <p14:sldId id="257"/>
            <p14:sldId id="259"/>
            <p14:sldId id="267"/>
            <p14:sldId id="287"/>
            <p14:sldId id="289"/>
            <p14:sldId id="290"/>
            <p14:sldId id="291"/>
            <p14:sldId id="269"/>
            <p14:sldId id="270"/>
            <p14:sldId id="272"/>
            <p14:sldId id="271"/>
            <p14:sldId id="292"/>
            <p14:sldId id="293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58" d="100"/>
          <a:sy n="58" d="100"/>
        </p:scale>
        <p:origin x="1166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62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ED4393-0CFC-4D05-ADD7-BB222E7742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75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54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25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034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9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65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78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7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750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849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88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95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288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712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115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08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87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7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92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88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9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9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12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533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0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6E0CA-5FDF-B697-E81F-30A2A818E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112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2. Instruments Are Not Authorized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838200" y="1447800"/>
            <a:ext cx="4419600" cy="2057400"/>
          </a:xfrm>
          <a:prstGeom prst="wedgeRoundRectCallout">
            <a:avLst>
              <a:gd name="adj1" fmla="val -48733"/>
              <a:gd name="adj2" fmla="val 7924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4038600" cy="205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“Show me where the Bible says, ‘Thou shalt not use instruments?’”</a:t>
            </a:r>
          </a:p>
        </p:txBody>
      </p:sp>
    </p:spTree>
    <p:extLst>
      <p:ext uri="{BB962C8B-B14F-4D97-AF65-F5344CB8AC3E}">
        <p14:creationId xmlns:p14="http://schemas.microsoft.com/office/powerpoint/2010/main" val="319556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2. Instruments Are Not Authorized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3657600" y="3810000"/>
            <a:ext cx="4800600" cy="2057400"/>
          </a:xfrm>
          <a:prstGeom prst="wedgeRoundRectCallout">
            <a:avLst>
              <a:gd name="adj1" fmla="val 50063"/>
              <a:gd name="adj2" fmla="val 84633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962400" y="4038600"/>
            <a:ext cx="4343400" cy="175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“Where does the Bible say that we can use musical instruments?”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838200" y="1447800"/>
            <a:ext cx="4419600" cy="2057400"/>
          </a:xfrm>
          <a:prstGeom prst="wedgeRoundRectCallout">
            <a:avLst>
              <a:gd name="adj1" fmla="val -48733"/>
              <a:gd name="adj2" fmla="val 7924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4038600" cy="205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“Show me where the Bible says, ‘Thou shalt not use instruments?’”</a:t>
            </a:r>
          </a:p>
        </p:txBody>
      </p:sp>
    </p:spTree>
    <p:extLst>
      <p:ext uri="{BB962C8B-B14F-4D97-AF65-F5344CB8AC3E}">
        <p14:creationId xmlns:p14="http://schemas.microsoft.com/office/powerpoint/2010/main" val="76221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2. Instruments Are Not Authorized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Hebrews 7:12-14 </a:t>
            </a:r>
            <a:r>
              <a:rPr lang="en-US" dirty="0"/>
              <a:t>- silence of Scripture is prohibitive, not permissive.</a:t>
            </a:r>
          </a:p>
          <a:p>
            <a:r>
              <a:rPr lang="en-US" dirty="0">
                <a:solidFill>
                  <a:srgbClr val="0070C0"/>
                </a:solidFill>
              </a:rPr>
              <a:t>Genesis 6:14-16 </a:t>
            </a:r>
            <a:r>
              <a:rPr lang="en-US" dirty="0"/>
              <a:t>- gopher wood automatically excluded all other types of wood. </a:t>
            </a:r>
          </a:p>
          <a:p>
            <a:r>
              <a:rPr lang="en-US" dirty="0">
                <a:solidFill>
                  <a:srgbClr val="0070C0"/>
                </a:solidFill>
              </a:rPr>
              <a:t>Numbers 19:2 </a:t>
            </a:r>
            <a:r>
              <a:rPr lang="en-US" dirty="0"/>
              <a:t>- animal specified by God automatically excluded all other animals. </a:t>
            </a:r>
          </a:p>
          <a:p>
            <a:r>
              <a:rPr lang="en-US" dirty="0">
                <a:solidFill>
                  <a:srgbClr val="0070C0"/>
                </a:solidFill>
              </a:rPr>
              <a:t>“Singing” </a:t>
            </a:r>
            <a:r>
              <a:rPr lang="en-US" dirty="0"/>
              <a:t>automatically excludes all other types of music. </a:t>
            </a:r>
          </a:p>
        </p:txBody>
      </p:sp>
    </p:spTree>
    <p:extLst>
      <p:ext uri="{BB962C8B-B14F-4D97-AF65-F5344CB8AC3E}">
        <p14:creationId xmlns:p14="http://schemas.microsoft.com/office/powerpoint/2010/main" val="412226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0B706-84D8-3B4B-9BCB-4181400D3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085723F-A136-BDB8-6068-4A1985EDC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2726"/>
            <a:ext cx="7886700" cy="147456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3. Arguments in Favor of Instruments Answered by Appeal to Bible Authority</a:t>
            </a:r>
          </a:p>
        </p:txBody>
      </p:sp>
      <p:sp>
        <p:nvSpPr>
          <p:cNvPr id="2" name="Rounded Rectangular Callout 6">
            <a:extLst>
              <a:ext uri="{FF2B5EF4-FFF2-40B4-BE49-F238E27FC236}">
                <a16:creationId xmlns:a16="http://schemas.microsoft.com/office/drawing/2014/main" id="{9B2F5066-936F-5952-622B-91A80AED1203}"/>
              </a:ext>
            </a:extLst>
          </p:cNvPr>
          <p:cNvSpPr/>
          <p:nvPr/>
        </p:nvSpPr>
        <p:spPr>
          <a:xfrm>
            <a:off x="2329543" y="2286000"/>
            <a:ext cx="6128657" cy="1262750"/>
          </a:xfrm>
          <a:prstGeom prst="wedgeRoundRectCallout">
            <a:avLst>
              <a:gd name="adj1" fmla="val 49175"/>
              <a:gd name="adj2" fmla="val 101874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08A5D-D502-C8FB-90E0-F6D8607F9E59}"/>
              </a:ext>
            </a:extLst>
          </p:cNvPr>
          <p:cNvSpPr txBox="1">
            <a:spLocks/>
          </p:cNvSpPr>
          <p:nvPr/>
        </p:nvSpPr>
        <p:spPr>
          <a:xfrm>
            <a:off x="2329543" y="2405747"/>
            <a:ext cx="6128657" cy="114300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“They used musical instruments in the Old Testament.”</a:t>
            </a:r>
          </a:p>
        </p:txBody>
      </p:sp>
      <p:sp>
        <p:nvSpPr>
          <p:cNvPr id="8" name="Rounded Rectangular Callout 3">
            <a:extLst>
              <a:ext uri="{FF2B5EF4-FFF2-40B4-BE49-F238E27FC236}">
                <a16:creationId xmlns:a16="http://schemas.microsoft.com/office/drawing/2014/main" id="{15F3BD83-CE24-26C6-0E30-20D32EA3010E}"/>
              </a:ext>
            </a:extLst>
          </p:cNvPr>
          <p:cNvSpPr/>
          <p:nvPr/>
        </p:nvSpPr>
        <p:spPr>
          <a:xfrm>
            <a:off x="838196" y="3962400"/>
            <a:ext cx="5094514" cy="979714"/>
          </a:xfrm>
          <a:prstGeom prst="wedgeRoundRectCallout">
            <a:avLst>
              <a:gd name="adj1" fmla="val -47953"/>
              <a:gd name="adj2" fmla="val 101468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E88E09E0-C524-067F-53A4-705A8D670DAE}"/>
              </a:ext>
            </a:extLst>
          </p:cNvPr>
          <p:cNvSpPr txBox="1">
            <a:spLocks/>
          </p:cNvSpPr>
          <p:nvPr/>
        </p:nvSpPr>
        <p:spPr>
          <a:xfrm>
            <a:off x="832756" y="4169234"/>
            <a:ext cx="5094514" cy="6857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“There are harps in heaven.”</a:t>
            </a:r>
          </a:p>
        </p:txBody>
      </p:sp>
    </p:spTree>
    <p:extLst>
      <p:ext uri="{BB962C8B-B14F-4D97-AF65-F5344CB8AC3E}">
        <p14:creationId xmlns:p14="http://schemas.microsoft.com/office/powerpoint/2010/main" val="3862716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6F4864-8F40-0FEE-4F61-2DDBD0B8D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E9F319-F29F-1F35-8CD0-2254AC4DCD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06673"/>
            <a:ext cx="7772400" cy="2387600"/>
          </a:xfrm>
        </p:spPr>
        <p:txBody>
          <a:bodyPr>
            <a:normAutofit/>
          </a:bodyPr>
          <a:lstStyle/>
          <a:p>
            <a:r>
              <a:rPr lang="en-US" sz="5400" b="1" dirty="0"/>
              <a:t>Why We Don’t Use Instrumental Music in </a:t>
            </a:r>
            <a:br>
              <a:rPr lang="en-US" sz="5400" b="1" dirty="0"/>
            </a:br>
            <a:r>
              <a:rPr lang="en-US" sz="5400" b="1" dirty="0"/>
              <a:t>Our Worship Services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016EBA57-6F04-E845-3546-9EED488E8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76210"/>
            <a:ext cx="6858000" cy="2387600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We sing because that is what God has told us to do. That is what He wants in worship today.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When we add instruments, we step outside the boundaries set by God’s Word. </a:t>
            </a:r>
          </a:p>
        </p:txBody>
      </p:sp>
    </p:spTree>
    <p:extLst>
      <p:ext uri="{BB962C8B-B14F-4D97-AF65-F5344CB8AC3E}">
        <p14:creationId xmlns:p14="http://schemas.microsoft.com/office/powerpoint/2010/main" val="214627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554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scover Life-Altering Scriptures | Abide">
            <a:extLst>
              <a:ext uri="{FF2B5EF4-FFF2-40B4-BE49-F238E27FC236}">
                <a16:creationId xmlns:a16="http://schemas.microsoft.com/office/drawing/2014/main" id="{F15CB0D8-93F0-CB4C-3EE6-A72BF69645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2820"/>
            <a:ext cx="9144000" cy="5761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DEEFCF-EE72-F5EE-2770-83568E23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75267">
            <a:off x="1649186" y="998764"/>
            <a:ext cx="5845628" cy="2887436"/>
          </a:xfrm>
        </p:spPr>
        <p:txBody>
          <a:bodyPr>
            <a:prstTxWarp prst="textSlantUp">
              <a:avLst>
                <a:gd name="adj" fmla="val 14648"/>
              </a:avLst>
            </a:prstTxWarp>
          </a:bodyPr>
          <a:lstStyle/>
          <a:p>
            <a:pPr algn="ctr"/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Doctrine</a:t>
            </a: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That Makes Us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Different</a:t>
            </a:r>
            <a:endParaRPr lang="en-US" b="1" dirty="0">
              <a:ln w="3175">
                <a:solidFill>
                  <a:schemeClr val="bg1"/>
                </a:solidFill>
              </a:ln>
              <a:solidFill>
                <a:srgbClr val="0070C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884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AEAF1C-2994-C918-54C6-3BE716CBB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8053"/>
            <a:ext cx="7772400" cy="2627804"/>
          </a:xfrm>
        </p:spPr>
        <p:txBody>
          <a:bodyPr>
            <a:normAutofit/>
          </a:bodyPr>
          <a:lstStyle/>
          <a:p>
            <a:r>
              <a:rPr lang="en-US" sz="5400" b="1" dirty="0"/>
              <a:t>Why We Don’t Use Instrumental Music in </a:t>
            </a:r>
            <a:br>
              <a:rPr lang="en-US" sz="5400" b="1" dirty="0"/>
            </a:br>
            <a:r>
              <a:rPr lang="en-US" sz="5400" b="1" dirty="0"/>
              <a:t>Our Worship Services</a:t>
            </a:r>
          </a:p>
        </p:txBody>
      </p:sp>
      <p:pic>
        <p:nvPicPr>
          <p:cNvPr id="1028" name="Picture 4" descr="The Eight Musical Roles in a Worship Band - InSync">
            <a:extLst>
              <a:ext uri="{FF2B5EF4-FFF2-40B4-BE49-F238E27FC236}">
                <a16:creationId xmlns:a16="http://schemas.microsoft.com/office/drawing/2014/main" id="{B641251A-B875-AC07-74F0-A0DF8AFA2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2164" y="3139609"/>
            <a:ext cx="6079671" cy="31844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78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We Are Told To Sing</a:t>
            </a:r>
          </a:p>
        </p:txBody>
      </p:sp>
    </p:spTree>
    <p:extLst>
      <p:ext uri="{BB962C8B-B14F-4D97-AF65-F5344CB8AC3E}">
        <p14:creationId xmlns:p14="http://schemas.microsoft.com/office/powerpoint/2010/main" val="2872032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We Are Told To Sing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76800"/>
          </a:xfrm>
        </p:spPr>
        <p:txBody>
          <a:bodyPr>
            <a:normAutofit fontScale="92500"/>
          </a:bodyPr>
          <a:lstStyle/>
          <a:p>
            <a:r>
              <a:rPr lang="en-US" sz="3200" b="1" dirty="0"/>
              <a:t>Matthew 26:30</a:t>
            </a:r>
          </a:p>
          <a:p>
            <a:r>
              <a:rPr lang="en-US" sz="3200" b="1" dirty="0"/>
              <a:t>Mark 14:26</a:t>
            </a:r>
          </a:p>
          <a:p>
            <a:r>
              <a:rPr lang="en-US" sz="3200" b="1" dirty="0"/>
              <a:t>Acts 16:25</a:t>
            </a:r>
          </a:p>
          <a:p>
            <a:r>
              <a:rPr lang="en-US" sz="3200" b="1" dirty="0"/>
              <a:t>Romans 15:9</a:t>
            </a:r>
          </a:p>
          <a:p>
            <a:r>
              <a:rPr lang="en-US" sz="3200" b="1" dirty="0"/>
              <a:t>1 Corinthians 14:15</a:t>
            </a:r>
          </a:p>
          <a:p>
            <a:r>
              <a:rPr lang="en-US" sz="3200" b="1" dirty="0"/>
              <a:t>Ephesians 5:19</a:t>
            </a:r>
          </a:p>
          <a:p>
            <a:r>
              <a:rPr lang="en-US" sz="3200" b="1" dirty="0"/>
              <a:t>Colossians 3:16</a:t>
            </a:r>
          </a:p>
          <a:p>
            <a:r>
              <a:rPr lang="en-US" sz="3200" b="1" dirty="0"/>
              <a:t>Hebrews 2:12, 13:15</a:t>
            </a:r>
          </a:p>
          <a:p>
            <a:r>
              <a:rPr lang="en-US" sz="3200" b="1" dirty="0"/>
              <a:t>James 5:13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4419600"/>
            <a:ext cx="28575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501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We Are Told To Sing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4648200"/>
            <a:ext cx="28575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0" y="4414897"/>
            <a:ext cx="4876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“Whoever transgresses and does not abide in the doctrine of Christ does not have God…” (2 John 9)</a:t>
            </a:r>
          </a:p>
        </p:txBody>
      </p:sp>
    </p:spTree>
    <p:extLst>
      <p:ext uri="{BB962C8B-B14F-4D97-AF65-F5344CB8AC3E}">
        <p14:creationId xmlns:p14="http://schemas.microsoft.com/office/powerpoint/2010/main" val="62315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We Are Told To Sing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4648200"/>
            <a:ext cx="28575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0" y="4414897"/>
            <a:ext cx="490024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“Whoever transgresses and does not abide in the doctrine of Christ does not have God…” (2 John 9)</a:t>
            </a:r>
          </a:p>
        </p:txBody>
      </p:sp>
      <p:sp>
        <p:nvSpPr>
          <p:cNvPr id="5" name="Oval 4"/>
          <p:cNvSpPr/>
          <p:nvPr/>
        </p:nvSpPr>
        <p:spPr>
          <a:xfrm>
            <a:off x="1676400" y="1524000"/>
            <a:ext cx="2743200" cy="2743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86354" y="2541657"/>
            <a:ext cx="1723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“sing”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838200" y="5867400"/>
            <a:ext cx="2819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32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We Are Told To Sing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4648200"/>
            <a:ext cx="28575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0" y="4414897"/>
            <a:ext cx="49236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“Whoever transgresses and does not abide in the doctrine of Christ does not have God…” (2 John 9)</a:t>
            </a:r>
          </a:p>
        </p:txBody>
      </p:sp>
      <p:sp>
        <p:nvSpPr>
          <p:cNvPr id="5" name="Oval 4"/>
          <p:cNvSpPr/>
          <p:nvPr/>
        </p:nvSpPr>
        <p:spPr>
          <a:xfrm>
            <a:off x="1676400" y="1524000"/>
            <a:ext cx="2743200" cy="2743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0750" y="2541657"/>
            <a:ext cx="1714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“sing”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53099" y="2057400"/>
            <a:ext cx="30509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musical instruments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962400" y="2438400"/>
            <a:ext cx="1714500" cy="5093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447800" y="5410200"/>
            <a:ext cx="3581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38200" y="5867400"/>
            <a:ext cx="2819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60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2. Instruments Are Not Authorized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37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7238</TotalTime>
  <Words>343</Words>
  <Application>Microsoft Office PowerPoint</Application>
  <PresentationFormat>On-screen Show (4:3)</PresentationFormat>
  <Paragraphs>40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1_Office Theme</vt:lpstr>
      <vt:lpstr>Office Theme</vt:lpstr>
      <vt:lpstr>PowerPoint Presentation</vt:lpstr>
      <vt:lpstr>Doctrine  That Makes Us  Different</vt:lpstr>
      <vt:lpstr>Why We Don’t Use Instrumental Music in  Our Worship Services</vt:lpstr>
      <vt:lpstr>1. We Are Told To Sing</vt:lpstr>
      <vt:lpstr>1. We Are Told To Sing</vt:lpstr>
      <vt:lpstr>1. We Are Told To Sing</vt:lpstr>
      <vt:lpstr>1. We Are Told To Sing</vt:lpstr>
      <vt:lpstr>1. We Are Told To Sing</vt:lpstr>
      <vt:lpstr>2. Instruments Are Not Authorized</vt:lpstr>
      <vt:lpstr>2. Instruments Are Not Authorized</vt:lpstr>
      <vt:lpstr>2. Instruments Are Not Authorized</vt:lpstr>
      <vt:lpstr>2. Instruments Are Not Authorized</vt:lpstr>
      <vt:lpstr>3. Arguments in Favor of Instruments Answered by Appeal to Bible Authority</vt:lpstr>
      <vt:lpstr>Why We Don’t Use Instrumental Music in  Our Worship Services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283</cp:revision>
  <dcterms:created xsi:type="dcterms:W3CDTF">2008-03-16T18:22:36Z</dcterms:created>
  <dcterms:modified xsi:type="dcterms:W3CDTF">2025-08-31T20:13:15Z</dcterms:modified>
</cp:coreProperties>
</file>