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8"/>
  </p:notesMasterIdLst>
  <p:sldIdLst>
    <p:sldId id="756" r:id="rId3"/>
    <p:sldId id="256" r:id="rId4"/>
    <p:sldId id="257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256"/>
            <p14:sldId id="257"/>
            <p14:sldId id="258"/>
            <p14:sldId id="261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959" autoAdjust="0"/>
    <p:restoredTop sz="86469" autoAdjust="0"/>
  </p:normalViewPr>
  <p:slideViewPr>
    <p:cSldViewPr>
      <p:cViewPr varScale="1">
        <p:scale>
          <a:sx n="58" d="100"/>
          <a:sy n="58" d="100"/>
        </p:scale>
        <p:origin x="1574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26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5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3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2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7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84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8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15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425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32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445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0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810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78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690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8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25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8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6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0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98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3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5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434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E57E1-2A57-4C54-9A2B-C4D5D90A5AC5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00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085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40B28-E4B8-6F1C-8542-34A86A3220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Home Improvement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D32D05-E2B2-4399-01DE-51302B5380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NATIONAL BIBLE DAY - January 27, 2025 - National Today">
            <a:extLst>
              <a:ext uri="{FF2B5EF4-FFF2-40B4-BE49-F238E27FC236}">
                <a16:creationId xmlns:a16="http://schemas.microsoft.com/office/drawing/2014/main" id="{FAC3957A-082C-34BB-F64A-12E9F063C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825"/>
            <a:ext cx="9144000" cy="635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ome Improvement Mobile Cliparts">
            <a:extLst>
              <a:ext uri="{FF2B5EF4-FFF2-40B4-BE49-F238E27FC236}">
                <a16:creationId xmlns:a16="http://schemas.microsoft.com/office/drawing/2014/main" id="{8DC9A4F4-2DB7-19D7-C8AC-CCAF741A0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249" y="362837"/>
            <a:ext cx="7245501" cy="378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81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weird science of in-laws - The Boston Globe">
            <a:extLst>
              <a:ext uri="{FF2B5EF4-FFF2-40B4-BE49-F238E27FC236}">
                <a16:creationId xmlns:a16="http://schemas.microsoft.com/office/drawing/2014/main" id="{B22D7D20-CE05-0902-BFE4-7855E01E5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670" y="2234793"/>
            <a:ext cx="5287736" cy="4230189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60CDAD2-98C4-D5AF-4591-A46C5C3EA900}"/>
              </a:ext>
            </a:extLst>
          </p:cNvPr>
          <p:cNvSpPr/>
          <p:nvPr/>
        </p:nvSpPr>
        <p:spPr>
          <a:xfrm>
            <a:off x="435429" y="293914"/>
            <a:ext cx="8294914" cy="15174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1DC1440-7FC3-B901-6326-05525D6BB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36561"/>
            <a:ext cx="7772400" cy="108743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How to Be a Good In-Law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568E65F-8500-C5E6-D3CD-392CD9AD7BF5}"/>
              </a:ext>
            </a:extLst>
          </p:cNvPr>
          <p:cNvSpPr/>
          <p:nvPr/>
        </p:nvSpPr>
        <p:spPr>
          <a:xfrm>
            <a:off x="783776" y="4604655"/>
            <a:ext cx="2971800" cy="1360711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4F43742-B28E-E246-F31C-242A6A61E5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19" y="4976639"/>
            <a:ext cx="2351314" cy="64940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Exodus 18</a:t>
            </a:r>
          </a:p>
        </p:txBody>
      </p:sp>
    </p:spTree>
    <p:extLst>
      <p:ext uri="{BB962C8B-B14F-4D97-AF65-F5344CB8AC3E}">
        <p14:creationId xmlns:p14="http://schemas.microsoft.com/office/powerpoint/2010/main" val="1121399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862EB-5459-3CD7-1355-67D0B8506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79024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Jethro Was a Good Father-in-Law</a:t>
            </a:r>
            <a:br>
              <a:rPr lang="en-US" b="1" dirty="0"/>
            </a:br>
            <a:br>
              <a:rPr lang="en-US" sz="900" b="1" dirty="0"/>
            </a:br>
            <a:r>
              <a:rPr lang="en-US" sz="4000" b="1" dirty="0">
                <a:solidFill>
                  <a:schemeClr val="accent4">
                    <a:lumMod val="75000"/>
                  </a:schemeClr>
                </a:solidFill>
              </a:rPr>
              <a:t>Exodus 18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F0DE1-9668-CAE1-BA23-59093CFAC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96886"/>
            <a:ext cx="8134350" cy="388007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He Reunited His Daughter’s Family   </a:t>
            </a:r>
            <a:r>
              <a:rPr lang="en-US" sz="3000" dirty="0">
                <a:solidFill>
                  <a:schemeClr val="accent4">
                    <a:lumMod val="75000"/>
                  </a:schemeClr>
                </a:solidFill>
              </a:rPr>
              <a:t>vs. 1-7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He Rejoiced and Worshiped God   </a:t>
            </a:r>
            <a:r>
              <a:rPr lang="en-US" sz="3000" dirty="0">
                <a:solidFill>
                  <a:schemeClr val="accent4">
                    <a:lumMod val="75000"/>
                  </a:schemeClr>
                </a:solidFill>
              </a:rPr>
              <a:t>vs. 8-12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He Offered Advice   </a:t>
            </a:r>
            <a:r>
              <a:rPr lang="en-US" sz="3000" dirty="0">
                <a:solidFill>
                  <a:schemeClr val="accent4">
                    <a:lumMod val="75000"/>
                  </a:schemeClr>
                </a:solidFill>
              </a:rPr>
              <a:t>vs. 13-23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He Went Home   </a:t>
            </a:r>
            <a:r>
              <a:rPr lang="en-US" sz="3000" dirty="0">
                <a:solidFill>
                  <a:schemeClr val="accent4">
                    <a:lumMod val="75000"/>
                  </a:schemeClr>
                </a:solidFill>
              </a:rPr>
              <a:t>v. 27</a:t>
            </a:r>
          </a:p>
        </p:txBody>
      </p:sp>
    </p:spTree>
    <p:extLst>
      <p:ext uri="{BB962C8B-B14F-4D97-AF65-F5344CB8AC3E}">
        <p14:creationId xmlns:p14="http://schemas.microsoft.com/office/powerpoint/2010/main" val="250479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886D7-A7F1-D395-47C7-74A3F554A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908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47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Home Improvement</vt:lpstr>
      <vt:lpstr>How to Be a Good In-Law</vt:lpstr>
      <vt:lpstr>Jethro Was a Good Father-in-Law  Exodus 18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90</cp:revision>
  <dcterms:created xsi:type="dcterms:W3CDTF">2008-03-16T18:22:36Z</dcterms:created>
  <dcterms:modified xsi:type="dcterms:W3CDTF">2025-08-31T20:20:16Z</dcterms:modified>
</cp:coreProperties>
</file>