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47" r:id="rId2"/>
  </p:sldMasterIdLst>
  <p:notesMasterIdLst>
    <p:notesMasterId r:id="rId20"/>
  </p:notesMasterIdLst>
  <p:sldIdLst>
    <p:sldId id="757" r:id="rId3"/>
    <p:sldId id="256" r:id="rId4"/>
    <p:sldId id="257" r:id="rId5"/>
    <p:sldId id="756" r:id="rId6"/>
    <p:sldId id="264" r:id="rId7"/>
    <p:sldId id="262" r:id="rId8"/>
    <p:sldId id="263" r:id="rId9"/>
    <p:sldId id="25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7"/>
            <p14:sldId id="256"/>
            <p14:sldId id="257"/>
            <p14:sldId id="756"/>
            <p14:sldId id="264"/>
            <p14:sldId id="262"/>
            <p14:sldId id="263"/>
            <p14:sldId id="259"/>
            <p14:sldId id="265"/>
            <p14:sldId id="266"/>
            <p14:sldId id="267"/>
            <p14:sldId id="268"/>
            <p14:sldId id="269"/>
            <p14:sldId id="270"/>
            <p14:sldId id="271"/>
            <p14:sldId id="274"/>
            <p14:sldId id="273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315" autoAdjust="0"/>
    <p:restoredTop sz="86469" autoAdjust="0"/>
  </p:normalViewPr>
  <p:slideViewPr>
    <p:cSldViewPr>
      <p:cViewPr varScale="1">
        <p:scale>
          <a:sx n="58" d="100"/>
          <a:sy n="58" d="100"/>
        </p:scale>
        <p:origin x="1603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229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A1E68-7502-E4FB-85A5-13612BEE4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CD0021-A364-B52B-390D-87EF77A54C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AF68F6-029B-495B-0BC9-D0800B3915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D0CDD6-6E26-4E69-1CC9-0E0B659451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92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59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84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215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64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12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7422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93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2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6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1210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18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DD0D93-33F4-41CA-A896-43F4476ECA36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461296-8C07-495F-8B7F-5D91D7C62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4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E3C06-0F29-AA0F-5517-A908623E9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965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64F27-DFD5-3FB5-CBE4-4D594714C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5277D-6C21-239D-D6EF-A78E3B2D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Let Us Draw Near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37116-BF4B-8537-E8C3-C3FF278AC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2"/>
            </a:pPr>
            <a:r>
              <a:rPr lang="en-US" sz="3200" dirty="0"/>
              <a:t>Let us draw near </a:t>
            </a:r>
            <a:r>
              <a:rPr lang="en-US" sz="3200" dirty="0">
                <a:highlight>
                  <a:srgbClr val="FFFF00"/>
                </a:highlight>
              </a:rPr>
              <a:t>with a true heart in full assurance of faith</a:t>
            </a:r>
            <a:r>
              <a:rPr lang="en-US" sz="3200" dirty="0"/>
              <a:t>, having our hearts sprinkled from an evil conscience and our bodies washed with pure water.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 algn="r">
              <a:buNone/>
            </a:pPr>
            <a:r>
              <a:rPr lang="en-US" dirty="0"/>
              <a:t>Hebrews 10:22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07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EBB9F-BA16-9A7A-7A60-D74361742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2F278-9C38-2D17-AB84-741DF98A0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Let Us Draw Near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ECAEA-B7E6-161B-7C41-593A76C36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2"/>
            </a:pPr>
            <a:r>
              <a:rPr lang="en-US" sz="3200" dirty="0"/>
              <a:t>Let us draw near with a true heart in full assurance of faith, having our </a:t>
            </a:r>
            <a:r>
              <a:rPr lang="en-US" sz="3200" dirty="0">
                <a:highlight>
                  <a:srgbClr val="FFFF00"/>
                </a:highlight>
              </a:rPr>
              <a:t>hearts sprinkled from an evil conscience</a:t>
            </a:r>
            <a:r>
              <a:rPr lang="en-US" sz="3200" dirty="0"/>
              <a:t> and our bodies washed with pure water.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 algn="r">
              <a:buNone/>
            </a:pPr>
            <a:r>
              <a:rPr lang="en-US" dirty="0"/>
              <a:t>Hebrews 10:22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84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9B87A-AD48-785A-CFDD-673E8021D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1EA44-71C3-883E-4F4E-C818A3121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Let Us Draw Near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18FEF-939C-52CD-FADA-F0581A180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2"/>
            </a:pPr>
            <a:r>
              <a:rPr lang="en-US" sz="3200" dirty="0"/>
              <a:t>Let us draw near with a true heart in full assurance of faith, having our hearts sprinkled from an evil conscience and our </a:t>
            </a:r>
            <a:r>
              <a:rPr lang="en-US" sz="3200" dirty="0">
                <a:highlight>
                  <a:srgbClr val="FFFF00"/>
                </a:highlight>
              </a:rPr>
              <a:t>bodies washed with pure water</a:t>
            </a:r>
            <a:r>
              <a:rPr lang="en-US" sz="3200" dirty="0"/>
              <a:t>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 algn="r">
              <a:buNone/>
            </a:pPr>
            <a:r>
              <a:rPr lang="en-US" dirty="0"/>
              <a:t>Hebrews 10:22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594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AA0DF-977A-D2C6-BA11-7E1C4A7AD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F980C-2917-51E8-A56C-E655520AC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/>
              <a:t>2. Let Us Hold Fast Our Confession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3BF39-AAB6-3ACE-BCAB-EC5A7848F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3"/>
            </a:pPr>
            <a:r>
              <a:rPr lang="en-US" sz="3200" dirty="0"/>
              <a:t>Let us hold fast the confession of our hope without wavering, for He who promised is faithful.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 algn="r">
              <a:buNone/>
            </a:pPr>
            <a:r>
              <a:rPr lang="en-US" dirty="0"/>
              <a:t>Hebrews 10:23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53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D9C39-61DA-6005-7487-B24747FA5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5E6E6-578D-2F4A-D160-14B683E4F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/>
              <a:t>2. Let Us Hold Fast Our Confession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510FE-CE68-D196-A69F-A5BAF47B0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3"/>
            </a:pPr>
            <a:r>
              <a:rPr lang="en-US" sz="3200" dirty="0"/>
              <a:t>Let us hold fast the confession of our hope without wavering, for </a:t>
            </a:r>
            <a:r>
              <a:rPr lang="en-US" sz="3200" dirty="0">
                <a:highlight>
                  <a:srgbClr val="FFFF00"/>
                </a:highlight>
              </a:rPr>
              <a:t>He who promised is faithful</a:t>
            </a:r>
            <a:r>
              <a:rPr lang="en-US" sz="3200" dirty="0"/>
              <a:t>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 algn="r">
              <a:buNone/>
            </a:pPr>
            <a:r>
              <a:rPr lang="en-US" dirty="0"/>
              <a:t>Hebrews 10:23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405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B63F3-244D-2CE0-F35A-29F53EFF6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1EE7C-E9F4-53BD-54C4-C7F8D3F9D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3. Let Us Consider One Another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05D12-D010-10D5-4776-E91EF5790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4"/>
            </a:pPr>
            <a:r>
              <a:rPr lang="en-US" sz="3200" dirty="0"/>
              <a:t>And let us consider one another in order to stir up love and good works, </a:t>
            </a:r>
          </a:p>
          <a:p>
            <a:pPr marL="514350" indent="-514350">
              <a:buSzPct val="80000"/>
              <a:buFont typeface="+mj-lt"/>
              <a:buAutoNum type="arabicPeriod" startAt="24"/>
            </a:pPr>
            <a:r>
              <a:rPr lang="en-US" sz="3200" dirty="0"/>
              <a:t>not forsaking the assembling of ourselves together, as is the manner of some, but exhorting one another, and so much the more as you see the Day approaching.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 algn="r">
              <a:buNone/>
            </a:pPr>
            <a:r>
              <a:rPr lang="en-US" dirty="0"/>
              <a:t>Hebrews 10:24-25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356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327FF-30F9-0516-5FB6-3A67B204C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E7A3-F469-D6D1-3312-1A60DF2EE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3. Let Us Consider One Another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ECB14-CEAF-9D54-74B8-F3F03A62D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4"/>
            </a:pPr>
            <a:r>
              <a:rPr lang="en-US" sz="3200" dirty="0"/>
              <a:t>And let us consider one another in order to </a:t>
            </a:r>
            <a:r>
              <a:rPr lang="en-US" sz="3200" dirty="0">
                <a:highlight>
                  <a:srgbClr val="FFFF00"/>
                </a:highlight>
              </a:rPr>
              <a:t>stir up love and good works</a:t>
            </a:r>
            <a:r>
              <a:rPr lang="en-US" sz="3200" dirty="0"/>
              <a:t>, </a:t>
            </a:r>
          </a:p>
          <a:p>
            <a:pPr marL="514350" indent="-514350">
              <a:buSzPct val="80000"/>
              <a:buFont typeface="+mj-lt"/>
              <a:buAutoNum type="arabicPeriod" startAt="24"/>
            </a:pPr>
            <a:r>
              <a:rPr lang="en-US" sz="3200" u="sng" dirty="0"/>
              <a:t>not forsaking the assembling of ourselves together</a:t>
            </a:r>
            <a:r>
              <a:rPr lang="en-US" sz="3200" dirty="0"/>
              <a:t>, as is the manner of some, but </a:t>
            </a:r>
            <a:r>
              <a:rPr lang="en-US" sz="3200" dirty="0">
                <a:highlight>
                  <a:srgbClr val="FFFF00"/>
                </a:highlight>
              </a:rPr>
              <a:t>exhorting one another</a:t>
            </a:r>
            <a:r>
              <a:rPr lang="en-US" sz="3200" dirty="0"/>
              <a:t>, and so much the more as you see the Day approaching.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 algn="r">
              <a:buNone/>
            </a:pPr>
            <a:r>
              <a:rPr lang="en-US" dirty="0"/>
              <a:t>Hebrews 10:24-25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9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58DC4-D98F-6F2A-9946-8C81E5B42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48E42-3029-A572-5995-D9772CBC1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2623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SzPct val="100000"/>
              <a:buFont typeface="+mj-lt"/>
              <a:buAutoNum type="arabicPeriod"/>
            </a:pPr>
            <a:r>
              <a:rPr lang="en-US" sz="3600" b="1" dirty="0"/>
              <a:t>Let Us Draw Near to God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sz="3600" b="1" dirty="0"/>
              <a:t>Let Us Hold Fast Our Confession</a:t>
            </a:r>
          </a:p>
          <a:p>
            <a:pPr marL="514350" indent="-514350">
              <a:buSzPct val="100000"/>
              <a:buFont typeface="+mj-lt"/>
              <a:buAutoNum type="arabicPeriod"/>
            </a:pPr>
            <a:r>
              <a:rPr lang="en-US" sz="3600" b="1" dirty="0"/>
              <a:t>Let Us Consider One Another</a:t>
            </a:r>
          </a:p>
        </p:txBody>
      </p:sp>
      <p:pic>
        <p:nvPicPr>
          <p:cNvPr id="2050" name="Picture 2" descr="Christians Praying Together : 26 Feb, Looe – Churches Together in Cornwall">
            <a:extLst>
              <a:ext uri="{FF2B5EF4-FFF2-40B4-BE49-F238E27FC236}">
                <a16:creationId xmlns:a16="http://schemas.microsoft.com/office/drawing/2014/main" id="{EEAC4437-945D-3DA5-B06B-13511DCD8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085" y="3069771"/>
            <a:ext cx="4985265" cy="331973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348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3101C-5DD5-8E50-9225-C87348346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32111"/>
            <a:ext cx="7772400" cy="1517877"/>
          </a:xfrm>
        </p:spPr>
        <p:txBody>
          <a:bodyPr>
            <a:normAutofit/>
          </a:bodyPr>
          <a:lstStyle/>
          <a:p>
            <a:r>
              <a:rPr lang="en-US" sz="7200" b="1" dirty="0"/>
              <a:t>“Let Us”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FEDD2F-2C4E-4CE4-4FE3-2FE0DC7F8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42064"/>
            <a:ext cx="6858000" cy="1655762"/>
          </a:xfrm>
        </p:spPr>
        <p:txBody>
          <a:bodyPr>
            <a:normAutofit/>
          </a:bodyPr>
          <a:lstStyle/>
          <a:p>
            <a:r>
              <a:rPr lang="en-US" sz="3200" dirty="0"/>
              <a:t>Hebrews 10:19-25</a:t>
            </a:r>
          </a:p>
        </p:txBody>
      </p:sp>
      <p:pic>
        <p:nvPicPr>
          <p:cNvPr id="1026" name="Picture 2" descr="our building">
            <a:extLst>
              <a:ext uri="{FF2B5EF4-FFF2-40B4-BE49-F238E27FC236}">
                <a16:creationId xmlns:a16="http://schemas.microsoft.com/office/drawing/2014/main" id="{E37B4864-D37E-BFAC-9F48-9EDE587B2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4397262"/>
            <a:ext cx="8458200" cy="21145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39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25405-3975-7D8A-96BB-59D6A3E03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Therefore, brethren, having boldness to enter the Holiest by the blood of Jesus,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by a new and living way which He consecrated for us, through the veil, that is, His flesh,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and having a High Priest over the house of God, 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Hebrews 10:19-21</a:t>
            </a:r>
          </a:p>
        </p:txBody>
      </p:sp>
    </p:spTree>
    <p:extLst>
      <p:ext uri="{BB962C8B-B14F-4D97-AF65-F5344CB8AC3E}">
        <p14:creationId xmlns:p14="http://schemas.microsoft.com/office/powerpoint/2010/main" val="376838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2BBB3-5C6A-5544-9004-446D90A92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3B74D-1FEF-48B3-6EF4-A59660590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Therefore, brethren, </a:t>
            </a:r>
            <a:r>
              <a:rPr lang="en-US" sz="3200" dirty="0">
                <a:highlight>
                  <a:srgbClr val="FFFF00"/>
                </a:highlight>
              </a:rPr>
              <a:t>having boldness to enter the Holiest </a:t>
            </a:r>
            <a:r>
              <a:rPr lang="en-US" sz="3200" dirty="0"/>
              <a:t>by the blood of Jesus,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by a new and living way which He consecrated for us, through the veil, that is, His flesh,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and having a High Priest over the house of God, 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Hebrews 10:19-21</a:t>
            </a:r>
          </a:p>
        </p:txBody>
      </p:sp>
    </p:spTree>
    <p:extLst>
      <p:ext uri="{BB962C8B-B14F-4D97-AF65-F5344CB8AC3E}">
        <p14:creationId xmlns:p14="http://schemas.microsoft.com/office/powerpoint/2010/main" val="273024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B97EF-C77D-86FE-A0FE-0F3D693CF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36B0C-BB85-A91D-3C14-966106170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Therefore, brethren, </a:t>
            </a:r>
            <a:r>
              <a:rPr lang="en-US" sz="3200" dirty="0">
                <a:highlight>
                  <a:srgbClr val="FFFF00"/>
                </a:highlight>
              </a:rPr>
              <a:t>having boldness to enter the Holiest </a:t>
            </a:r>
            <a:r>
              <a:rPr lang="en-US" sz="3200" dirty="0"/>
              <a:t>by the blood of Jesus,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by a new and living way which He consecrated for us, through the veil, that is, His flesh,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and having a High Priest over the house of God, 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Hebrews 10:19-21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6DAE7D-8D71-4E4A-2E32-734DC13422E9}"/>
              </a:ext>
            </a:extLst>
          </p:cNvPr>
          <p:cNvSpPr/>
          <p:nvPr/>
        </p:nvSpPr>
        <p:spPr>
          <a:xfrm>
            <a:off x="315686" y="2449287"/>
            <a:ext cx="8501743" cy="32112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0A6B7A-727B-412E-7ACB-910CFA435C7D}"/>
              </a:ext>
            </a:extLst>
          </p:cNvPr>
          <p:cNvSpPr txBox="1"/>
          <p:nvPr/>
        </p:nvSpPr>
        <p:spPr>
          <a:xfrm>
            <a:off x="628650" y="2677886"/>
            <a:ext cx="78867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“Let us therefore come boldly to the throne of grace, that we may obtain mercy and find grace to help in time of need.”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Hebrews 4:16</a:t>
            </a:r>
          </a:p>
        </p:txBody>
      </p:sp>
    </p:spTree>
    <p:extLst>
      <p:ext uri="{BB962C8B-B14F-4D97-AF65-F5344CB8AC3E}">
        <p14:creationId xmlns:p14="http://schemas.microsoft.com/office/powerpoint/2010/main" val="17396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867E5-B822-6E33-B471-200911ED2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74519-416F-9A50-B64A-5495E8308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Therefore, brethren, having boldness to enter the Holiest by the blood of Jesus,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by a </a:t>
            </a:r>
            <a:r>
              <a:rPr lang="en-US" sz="3200" dirty="0">
                <a:highlight>
                  <a:srgbClr val="FFFF00"/>
                </a:highlight>
              </a:rPr>
              <a:t>new and living way </a:t>
            </a:r>
            <a:r>
              <a:rPr lang="en-US" sz="3200" dirty="0"/>
              <a:t>which He consecrated for us, through the veil, that is, His flesh,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and having a High Priest over the house of God, 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Hebrews 10:19-21</a:t>
            </a:r>
          </a:p>
        </p:txBody>
      </p:sp>
    </p:spTree>
    <p:extLst>
      <p:ext uri="{BB962C8B-B14F-4D97-AF65-F5344CB8AC3E}">
        <p14:creationId xmlns:p14="http://schemas.microsoft.com/office/powerpoint/2010/main" val="266446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D24C6-755B-EC03-FE35-9EADE652B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59FD0-28A7-7A98-7427-00D284EE7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</p:spPr>
        <p:txBody>
          <a:bodyPr/>
          <a:lstStyle/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Therefore, brethren, having boldness to enter the Holiest by the blood of Jesus,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by a new and living way which He consecrated for us, through the veil, that is, His flesh, </a:t>
            </a:r>
          </a:p>
          <a:p>
            <a:pPr marL="514350" indent="-514350">
              <a:buSzPct val="80000"/>
              <a:buFont typeface="+mj-lt"/>
              <a:buAutoNum type="arabicPeriod" startAt="19"/>
            </a:pPr>
            <a:r>
              <a:rPr lang="en-US" sz="3200" dirty="0"/>
              <a:t>and having a </a:t>
            </a:r>
            <a:r>
              <a:rPr lang="en-US" sz="3200" dirty="0">
                <a:highlight>
                  <a:srgbClr val="FFFF00"/>
                </a:highlight>
              </a:rPr>
              <a:t>High Priest over the house of God</a:t>
            </a:r>
            <a:r>
              <a:rPr lang="en-US" sz="3200" dirty="0"/>
              <a:t>, </a:t>
            </a:r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Hebrews 10:19-21</a:t>
            </a:r>
          </a:p>
        </p:txBody>
      </p:sp>
    </p:spTree>
    <p:extLst>
      <p:ext uri="{BB962C8B-B14F-4D97-AF65-F5344CB8AC3E}">
        <p14:creationId xmlns:p14="http://schemas.microsoft.com/office/powerpoint/2010/main" val="48931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2B21C-628C-DE23-B1FF-B25C98DBE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Let Us Draw Near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3D8CD-7B41-BB99-021D-222747628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2"/>
            </a:pPr>
            <a:r>
              <a:rPr lang="en-US" sz="3200" dirty="0"/>
              <a:t>Let us draw near with a true heart in full assurance of faith, having our hearts sprinkled from an evil conscience and our bodies washed with pure water.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 algn="r">
              <a:buNone/>
            </a:pPr>
            <a:r>
              <a:rPr lang="en-US" dirty="0"/>
              <a:t>Hebrews 10:22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0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5B33E-C827-AA29-72A8-78C1FC9A1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5DFB0-F624-8875-744D-B3457C44A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1. Let Us Draw Near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6AAA6-2F90-F24C-FFB7-1248605C1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22"/>
            </a:pPr>
            <a:r>
              <a:rPr lang="en-US" sz="3200" dirty="0"/>
              <a:t>Let us </a:t>
            </a:r>
            <a:r>
              <a:rPr lang="en-US" sz="3200" dirty="0">
                <a:highlight>
                  <a:srgbClr val="FFFF00"/>
                </a:highlight>
              </a:rPr>
              <a:t>draw near </a:t>
            </a:r>
            <a:r>
              <a:rPr lang="en-US" sz="3200" dirty="0"/>
              <a:t>with a true heart in full assurance of faith, having our hearts sprinkled from an evil conscience and our bodies washed with pure water. </a:t>
            </a:r>
          </a:p>
          <a:p>
            <a:pPr marL="0" indent="0">
              <a:buNone/>
            </a:pPr>
            <a:endParaRPr lang="en-US" sz="1800" dirty="0"/>
          </a:p>
          <a:p>
            <a:pPr marL="0" indent="0" algn="r">
              <a:buNone/>
            </a:pPr>
            <a:r>
              <a:rPr lang="en-US" dirty="0"/>
              <a:t>Hebrews 10:22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49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670</Words>
  <Application>Microsoft Office PowerPoint</Application>
  <PresentationFormat>On-screen Show (4:3)</PresentationFormat>
  <Paragraphs>71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Calibri Light</vt:lpstr>
      <vt:lpstr>1_Office Theme</vt:lpstr>
      <vt:lpstr>4_Office Theme</vt:lpstr>
      <vt:lpstr>PowerPoint Presentation</vt:lpstr>
      <vt:lpstr>“Let Us”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Let Us Draw Near</vt:lpstr>
      <vt:lpstr>1. Let Us Draw Near</vt:lpstr>
      <vt:lpstr>1. Let Us Draw Near</vt:lpstr>
      <vt:lpstr>1. Let Us Draw Near</vt:lpstr>
      <vt:lpstr>1. Let Us Draw Near</vt:lpstr>
      <vt:lpstr>2. Let Us Hold Fast Our Confession</vt:lpstr>
      <vt:lpstr>2. Let Us Hold Fast Our Confession</vt:lpstr>
      <vt:lpstr>3. Let Us Consider One Another</vt:lpstr>
      <vt:lpstr>3. Let Us Consider One Another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88</cp:revision>
  <dcterms:created xsi:type="dcterms:W3CDTF">2008-03-16T18:22:36Z</dcterms:created>
  <dcterms:modified xsi:type="dcterms:W3CDTF">2025-08-24T20:16:53Z</dcterms:modified>
</cp:coreProperties>
</file>