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changesInfos/changesInfo1.xml" ContentType="application/vnd.ms-powerpoint.changesinfo+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7" r:id="rId1"/>
    <p:sldMasterId id="2147483747" r:id="rId2"/>
  </p:sldMasterIdLst>
  <p:notesMasterIdLst>
    <p:notesMasterId r:id="rId23"/>
  </p:notesMasterIdLst>
  <p:sldIdLst>
    <p:sldId id="757" r:id="rId3"/>
    <p:sldId id="758" r:id="rId4"/>
    <p:sldId id="759" r:id="rId5"/>
    <p:sldId id="760" r:id="rId6"/>
    <p:sldId id="761" r:id="rId7"/>
    <p:sldId id="762" r:id="rId8"/>
    <p:sldId id="763" r:id="rId9"/>
    <p:sldId id="764" r:id="rId10"/>
    <p:sldId id="765" r:id="rId11"/>
    <p:sldId id="766" r:id="rId12"/>
    <p:sldId id="767" r:id="rId13"/>
    <p:sldId id="768" r:id="rId14"/>
    <p:sldId id="769" r:id="rId15"/>
    <p:sldId id="770" r:id="rId16"/>
    <p:sldId id="771" r:id="rId17"/>
    <p:sldId id="772" r:id="rId18"/>
    <p:sldId id="773" r:id="rId19"/>
    <p:sldId id="774" r:id="rId20"/>
    <p:sldId id="775" r:id="rId21"/>
    <p:sldId id="776" r:id="rId2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Pre-Service" id="{F3D0A326-848B-403A-A056-8FFE20F92914}">
          <p14:sldIdLst/>
        </p14:section>
        <p14:section name="Opening song" id="{0654DAB5-AE50-44A2-8AF8-8E0510C8D86D}">
          <p14:sldIdLst/>
        </p14:section>
        <p14:section name="Prayer" id="{AA7EF9D7-2C1A-4A9E-B897-034327F9C43B}">
          <p14:sldIdLst/>
        </p14:section>
        <p14:section name="Scripture Reading" id="{9A28BFB2-9F46-438F-AEE7-B3FFCE5D145F}">
          <p14:sldIdLst/>
        </p14:section>
        <p14:section name="Song(s)" id="{F8F9A752-988C-4EE5-973C-DF67270C0D70}">
          <p14:sldIdLst/>
        </p14:section>
        <p14:section name="Lord's Supper" id="{EF0736C1-8E37-46BA-BF55-85A1B1056937}">
          <p14:sldIdLst/>
        </p14:section>
        <p14:section name="Song" id="{233B487B-5101-4156-A243-A60B2BC2DFE3}">
          <p14:sldIdLst/>
        </p14:section>
        <p14:section name="Sermon" id="{ECE0CD35-CB87-435B-8717-E0A7CD30F08D}">
          <p14:sldIdLst>
            <p14:sldId id="757"/>
            <p14:sldId id="758"/>
            <p14:sldId id="759"/>
            <p14:sldId id="760"/>
            <p14:sldId id="761"/>
            <p14:sldId id="762"/>
            <p14:sldId id="763"/>
            <p14:sldId id="764"/>
            <p14:sldId id="765"/>
            <p14:sldId id="766"/>
            <p14:sldId id="767"/>
            <p14:sldId id="768"/>
            <p14:sldId id="769"/>
            <p14:sldId id="770"/>
            <p14:sldId id="771"/>
            <p14:sldId id="772"/>
            <p14:sldId id="773"/>
            <p14:sldId id="774"/>
            <p14:sldId id="775"/>
            <p14:sldId id="776"/>
          </p14:sldIdLst>
        </p14:section>
        <p14:section name="Song" id="{0E89271B-AEF7-417E-BEAD-CBF4682F4AAA}">
          <p14:sldIdLst/>
        </p14:section>
        <p14:section name="End" id="{9DF123F3-2949-4C9A-9B17-20F16A955194}">
          <p14:sldIdLst/>
        </p14:section>
      </p14:sectionLst>
    </p:ex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SorterView">
  <p:normalViewPr>
    <p:restoredLeft sz="20744" autoAdjust="0"/>
    <p:restoredTop sz="86469" autoAdjust="0"/>
  </p:normalViewPr>
  <p:slideViewPr>
    <p:cSldViewPr>
      <p:cViewPr varScale="1">
        <p:scale>
          <a:sx n="58" d="100"/>
          <a:sy n="58" d="100"/>
        </p:scale>
        <p:origin x="1584" y="274"/>
      </p:cViewPr>
      <p:guideLst>
        <p:guide orient="horz" pos="2160"/>
        <p:guide pos="2880"/>
      </p:guideLst>
    </p:cSldViewPr>
  </p:slideViewPr>
  <p:outlineViewPr>
    <p:cViewPr>
      <p:scale>
        <a:sx n="33" d="100"/>
        <a:sy n="33" d="100"/>
      </p:scale>
      <p:origin x="0" y="0"/>
    </p:cViewPr>
  </p:outlineViewPr>
  <p:notesTextViewPr>
    <p:cViewPr>
      <p:scale>
        <a:sx n="3" d="2"/>
        <a:sy n="3" d="2"/>
      </p:scale>
      <p:origin x="0" y="0"/>
    </p:cViewPr>
  </p:notesTextViewPr>
  <p:sorterViewPr>
    <p:cViewPr varScale="1">
      <p:scale>
        <a:sx n="1" d="1"/>
        <a:sy n="1" d="1"/>
      </p:scale>
      <p:origin x="0" y="-5405"/>
    </p:cViewPr>
  </p:sorterViewPr>
  <p:notesViewPr>
    <p:cSldViewPr>
      <p:cViewPr varScale="1">
        <p:scale>
          <a:sx n="76" d="100"/>
          <a:sy n="76" d="100"/>
        </p:scale>
        <p:origin x="-2971" y="-8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26" Type="http://schemas.openxmlformats.org/officeDocument/2006/relationships/theme" Target="theme/theme1.xml"/><Relationship Id="rId3" Type="http://schemas.openxmlformats.org/officeDocument/2006/relationships/slide" Target="slides/slide1.xml"/><Relationship Id="rId21" Type="http://schemas.openxmlformats.org/officeDocument/2006/relationships/slide" Target="slides/slide19.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5" Type="http://schemas.openxmlformats.org/officeDocument/2006/relationships/viewProps" Target="viewProps.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slide" Target="slides/slide18.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24" Type="http://schemas.openxmlformats.org/officeDocument/2006/relationships/presProps" Target="presProps.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notesMaster" Target="notesMasters/notesMaster1.xml"/><Relationship Id="rId28" Type="http://schemas.microsoft.com/office/2016/11/relationships/changesInfo" Target="changesInfos/changesInfo1.xml"/><Relationship Id="rId10" Type="http://schemas.openxmlformats.org/officeDocument/2006/relationships/slide" Target="slides/slide8.xml"/><Relationship Id="rId19" Type="http://schemas.openxmlformats.org/officeDocument/2006/relationships/slide" Target="slides/slide17.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slide" Target="slides/slide20.xml"/><Relationship Id="rId27" Type="http://schemas.openxmlformats.org/officeDocument/2006/relationships/tableStyles" Target="tableStyle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Michael Hepner" userId="77e86300bfaa4522" providerId="LiveId" clId="{6FB15C98-5DCF-4F32-B21D-9D9B307E76E0}"/>
    <pc:docChg chg="delSld delMainMaster modSection">
      <pc:chgData name="Michael Hepner" userId="77e86300bfaa4522" providerId="LiveId" clId="{6FB15C98-5DCF-4F32-B21D-9D9B307E76E0}" dt="2025-08-17T18:44:56.722" v="1" actId="47"/>
      <pc:docMkLst>
        <pc:docMk/>
      </pc:docMkLst>
      <pc:sldChg chg="del">
        <pc:chgData name="Michael Hepner" userId="77e86300bfaa4522" providerId="LiveId" clId="{6FB15C98-5DCF-4F32-B21D-9D9B307E76E0}" dt="2025-08-17T18:44:43.611" v="0" actId="47"/>
        <pc:sldMkLst>
          <pc:docMk/>
          <pc:sldMk cId="0" sldId="256"/>
        </pc:sldMkLst>
      </pc:sldChg>
      <pc:sldChg chg="del">
        <pc:chgData name="Michael Hepner" userId="77e86300bfaa4522" providerId="LiveId" clId="{6FB15C98-5DCF-4F32-B21D-9D9B307E76E0}" dt="2025-08-17T18:44:43.611" v="0" actId="47"/>
        <pc:sldMkLst>
          <pc:docMk/>
          <pc:sldMk cId="0" sldId="257"/>
        </pc:sldMkLst>
      </pc:sldChg>
      <pc:sldChg chg="del">
        <pc:chgData name="Michael Hepner" userId="77e86300bfaa4522" providerId="LiveId" clId="{6FB15C98-5DCF-4F32-B21D-9D9B307E76E0}" dt="2025-08-17T18:44:43.611" v="0" actId="47"/>
        <pc:sldMkLst>
          <pc:docMk/>
          <pc:sldMk cId="0" sldId="258"/>
        </pc:sldMkLst>
      </pc:sldChg>
      <pc:sldChg chg="del">
        <pc:chgData name="Michael Hepner" userId="77e86300bfaa4522" providerId="LiveId" clId="{6FB15C98-5DCF-4F32-B21D-9D9B307E76E0}" dt="2025-08-17T18:44:43.611" v="0" actId="47"/>
        <pc:sldMkLst>
          <pc:docMk/>
          <pc:sldMk cId="0" sldId="259"/>
        </pc:sldMkLst>
      </pc:sldChg>
      <pc:sldChg chg="del">
        <pc:chgData name="Michael Hepner" userId="77e86300bfaa4522" providerId="LiveId" clId="{6FB15C98-5DCF-4F32-B21D-9D9B307E76E0}" dt="2025-08-17T18:44:43.611" v="0" actId="47"/>
        <pc:sldMkLst>
          <pc:docMk/>
          <pc:sldMk cId="3045137278" sldId="260"/>
        </pc:sldMkLst>
      </pc:sldChg>
      <pc:sldChg chg="del">
        <pc:chgData name="Michael Hepner" userId="77e86300bfaa4522" providerId="LiveId" clId="{6FB15C98-5DCF-4F32-B21D-9D9B307E76E0}" dt="2025-08-17T18:44:43.611" v="0" actId="47"/>
        <pc:sldMkLst>
          <pc:docMk/>
          <pc:sldMk cId="0" sldId="261"/>
        </pc:sldMkLst>
      </pc:sldChg>
      <pc:sldChg chg="del">
        <pc:chgData name="Michael Hepner" userId="77e86300bfaa4522" providerId="LiveId" clId="{6FB15C98-5DCF-4F32-B21D-9D9B307E76E0}" dt="2025-08-17T18:44:43.611" v="0" actId="47"/>
        <pc:sldMkLst>
          <pc:docMk/>
          <pc:sldMk cId="0" sldId="262"/>
        </pc:sldMkLst>
      </pc:sldChg>
      <pc:sldChg chg="del">
        <pc:chgData name="Michael Hepner" userId="77e86300bfaa4522" providerId="LiveId" clId="{6FB15C98-5DCF-4F32-B21D-9D9B307E76E0}" dt="2025-08-17T18:44:43.611" v="0" actId="47"/>
        <pc:sldMkLst>
          <pc:docMk/>
          <pc:sldMk cId="0" sldId="263"/>
        </pc:sldMkLst>
      </pc:sldChg>
      <pc:sldChg chg="del">
        <pc:chgData name="Michael Hepner" userId="77e86300bfaa4522" providerId="LiveId" clId="{6FB15C98-5DCF-4F32-B21D-9D9B307E76E0}" dt="2025-08-17T18:44:43.611" v="0" actId="47"/>
        <pc:sldMkLst>
          <pc:docMk/>
          <pc:sldMk cId="0" sldId="264"/>
        </pc:sldMkLst>
      </pc:sldChg>
      <pc:sldChg chg="del">
        <pc:chgData name="Michael Hepner" userId="77e86300bfaa4522" providerId="LiveId" clId="{6FB15C98-5DCF-4F32-B21D-9D9B307E76E0}" dt="2025-08-17T18:44:43.611" v="0" actId="47"/>
        <pc:sldMkLst>
          <pc:docMk/>
          <pc:sldMk cId="0" sldId="265"/>
        </pc:sldMkLst>
      </pc:sldChg>
      <pc:sldChg chg="del">
        <pc:chgData name="Michael Hepner" userId="77e86300bfaa4522" providerId="LiveId" clId="{6FB15C98-5DCF-4F32-B21D-9D9B307E76E0}" dt="2025-08-17T18:44:43.611" v="0" actId="47"/>
        <pc:sldMkLst>
          <pc:docMk/>
          <pc:sldMk cId="0" sldId="266"/>
        </pc:sldMkLst>
      </pc:sldChg>
      <pc:sldChg chg="del">
        <pc:chgData name="Michael Hepner" userId="77e86300bfaa4522" providerId="LiveId" clId="{6FB15C98-5DCF-4F32-B21D-9D9B307E76E0}" dt="2025-08-17T18:44:43.611" v="0" actId="47"/>
        <pc:sldMkLst>
          <pc:docMk/>
          <pc:sldMk cId="0" sldId="267"/>
        </pc:sldMkLst>
      </pc:sldChg>
      <pc:sldChg chg="del">
        <pc:chgData name="Michael Hepner" userId="77e86300bfaa4522" providerId="LiveId" clId="{6FB15C98-5DCF-4F32-B21D-9D9B307E76E0}" dt="2025-08-17T18:44:43.611" v="0" actId="47"/>
        <pc:sldMkLst>
          <pc:docMk/>
          <pc:sldMk cId="0" sldId="268"/>
        </pc:sldMkLst>
      </pc:sldChg>
      <pc:sldChg chg="del">
        <pc:chgData name="Michael Hepner" userId="77e86300bfaa4522" providerId="LiveId" clId="{6FB15C98-5DCF-4F32-B21D-9D9B307E76E0}" dt="2025-08-17T18:44:43.611" v="0" actId="47"/>
        <pc:sldMkLst>
          <pc:docMk/>
          <pc:sldMk cId="0" sldId="269"/>
        </pc:sldMkLst>
      </pc:sldChg>
      <pc:sldChg chg="del">
        <pc:chgData name="Michael Hepner" userId="77e86300bfaa4522" providerId="LiveId" clId="{6FB15C98-5DCF-4F32-B21D-9D9B307E76E0}" dt="2025-08-17T18:44:43.611" v="0" actId="47"/>
        <pc:sldMkLst>
          <pc:docMk/>
          <pc:sldMk cId="0" sldId="270"/>
        </pc:sldMkLst>
      </pc:sldChg>
      <pc:sldChg chg="del">
        <pc:chgData name="Michael Hepner" userId="77e86300bfaa4522" providerId="LiveId" clId="{6FB15C98-5DCF-4F32-B21D-9D9B307E76E0}" dt="2025-08-17T18:44:43.611" v="0" actId="47"/>
        <pc:sldMkLst>
          <pc:docMk/>
          <pc:sldMk cId="0" sldId="271"/>
        </pc:sldMkLst>
      </pc:sldChg>
      <pc:sldChg chg="del">
        <pc:chgData name="Michael Hepner" userId="77e86300bfaa4522" providerId="LiveId" clId="{6FB15C98-5DCF-4F32-B21D-9D9B307E76E0}" dt="2025-08-17T18:44:43.611" v="0" actId="47"/>
        <pc:sldMkLst>
          <pc:docMk/>
          <pc:sldMk cId="0" sldId="272"/>
        </pc:sldMkLst>
      </pc:sldChg>
      <pc:sldChg chg="del">
        <pc:chgData name="Michael Hepner" userId="77e86300bfaa4522" providerId="LiveId" clId="{6FB15C98-5DCF-4F32-B21D-9D9B307E76E0}" dt="2025-08-17T18:44:43.611" v="0" actId="47"/>
        <pc:sldMkLst>
          <pc:docMk/>
          <pc:sldMk cId="0" sldId="273"/>
        </pc:sldMkLst>
      </pc:sldChg>
      <pc:sldChg chg="del">
        <pc:chgData name="Michael Hepner" userId="77e86300bfaa4522" providerId="LiveId" clId="{6FB15C98-5DCF-4F32-B21D-9D9B307E76E0}" dt="2025-08-17T18:44:43.611" v="0" actId="47"/>
        <pc:sldMkLst>
          <pc:docMk/>
          <pc:sldMk cId="0" sldId="274"/>
        </pc:sldMkLst>
      </pc:sldChg>
      <pc:sldChg chg="del">
        <pc:chgData name="Michael Hepner" userId="77e86300bfaa4522" providerId="LiveId" clId="{6FB15C98-5DCF-4F32-B21D-9D9B307E76E0}" dt="2025-08-17T18:44:43.611" v="0" actId="47"/>
        <pc:sldMkLst>
          <pc:docMk/>
          <pc:sldMk cId="0" sldId="275"/>
        </pc:sldMkLst>
      </pc:sldChg>
      <pc:sldChg chg="del">
        <pc:chgData name="Michael Hepner" userId="77e86300bfaa4522" providerId="LiveId" clId="{6FB15C98-5DCF-4F32-B21D-9D9B307E76E0}" dt="2025-08-17T18:44:43.611" v="0" actId="47"/>
        <pc:sldMkLst>
          <pc:docMk/>
          <pc:sldMk cId="0" sldId="276"/>
        </pc:sldMkLst>
      </pc:sldChg>
      <pc:sldChg chg="del">
        <pc:chgData name="Michael Hepner" userId="77e86300bfaa4522" providerId="LiveId" clId="{6FB15C98-5DCF-4F32-B21D-9D9B307E76E0}" dt="2025-08-17T18:44:43.611" v="0" actId="47"/>
        <pc:sldMkLst>
          <pc:docMk/>
          <pc:sldMk cId="0" sldId="277"/>
        </pc:sldMkLst>
      </pc:sldChg>
      <pc:sldChg chg="del">
        <pc:chgData name="Michael Hepner" userId="77e86300bfaa4522" providerId="LiveId" clId="{6FB15C98-5DCF-4F32-B21D-9D9B307E76E0}" dt="2025-08-17T18:44:43.611" v="0" actId="47"/>
        <pc:sldMkLst>
          <pc:docMk/>
          <pc:sldMk cId="0" sldId="278"/>
        </pc:sldMkLst>
      </pc:sldChg>
      <pc:sldChg chg="del">
        <pc:chgData name="Michael Hepner" userId="77e86300bfaa4522" providerId="LiveId" clId="{6FB15C98-5DCF-4F32-B21D-9D9B307E76E0}" dt="2025-08-17T18:44:43.611" v="0" actId="47"/>
        <pc:sldMkLst>
          <pc:docMk/>
          <pc:sldMk cId="0" sldId="279"/>
        </pc:sldMkLst>
      </pc:sldChg>
      <pc:sldChg chg="del">
        <pc:chgData name="Michael Hepner" userId="77e86300bfaa4522" providerId="LiveId" clId="{6FB15C98-5DCF-4F32-B21D-9D9B307E76E0}" dt="2025-08-17T18:44:43.611" v="0" actId="47"/>
        <pc:sldMkLst>
          <pc:docMk/>
          <pc:sldMk cId="0" sldId="280"/>
        </pc:sldMkLst>
      </pc:sldChg>
      <pc:sldChg chg="del">
        <pc:chgData name="Michael Hepner" userId="77e86300bfaa4522" providerId="LiveId" clId="{6FB15C98-5DCF-4F32-B21D-9D9B307E76E0}" dt="2025-08-17T18:44:43.611" v="0" actId="47"/>
        <pc:sldMkLst>
          <pc:docMk/>
          <pc:sldMk cId="0" sldId="281"/>
        </pc:sldMkLst>
      </pc:sldChg>
      <pc:sldChg chg="del">
        <pc:chgData name="Michael Hepner" userId="77e86300bfaa4522" providerId="LiveId" clId="{6FB15C98-5DCF-4F32-B21D-9D9B307E76E0}" dt="2025-08-17T18:44:43.611" v="0" actId="47"/>
        <pc:sldMkLst>
          <pc:docMk/>
          <pc:sldMk cId="0" sldId="282"/>
        </pc:sldMkLst>
      </pc:sldChg>
      <pc:sldChg chg="del">
        <pc:chgData name="Michael Hepner" userId="77e86300bfaa4522" providerId="LiveId" clId="{6FB15C98-5DCF-4F32-B21D-9D9B307E76E0}" dt="2025-08-17T18:44:43.611" v="0" actId="47"/>
        <pc:sldMkLst>
          <pc:docMk/>
          <pc:sldMk cId="0" sldId="283"/>
        </pc:sldMkLst>
      </pc:sldChg>
      <pc:sldChg chg="del">
        <pc:chgData name="Michael Hepner" userId="77e86300bfaa4522" providerId="LiveId" clId="{6FB15C98-5DCF-4F32-B21D-9D9B307E76E0}" dt="2025-08-17T18:44:43.611" v="0" actId="47"/>
        <pc:sldMkLst>
          <pc:docMk/>
          <pc:sldMk cId="0" sldId="284"/>
        </pc:sldMkLst>
      </pc:sldChg>
      <pc:sldChg chg="del">
        <pc:chgData name="Michael Hepner" userId="77e86300bfaa4522" providerId="LiveId" clId="{6FB15C98-5DCF-4F32-B21D-9D9B307E76E0}" dt="2025-08-17T18:44:43.611" v="0" actId="47"/>
        <pc:sldMkLst>
          <pc:docMk/>
          <pc:sldMk cId="0" sldId="285"/>
        </pc:sldMkLst>
      </pc:sldChg>
      <pc:sldChg chg="del">
        <pc:chgData name="Michael Hepner" userId="77e86300bfaa4522" providerId="LiveId" clId="{6FB15C98-5DCF-4F32-B21D-9D9B307E76E0}" dt="2025-08-17T18:44:43.611" v="0" actId="47"/>
        <pc:sldMkLst>
          <pc:docMk/>
          <pc:sldMk cId="0" sldId="286"/>
        </pc:sldMkLst>
      </pc:sldChg>
      <pc:sldChg chg="del">
        <pc:chgData name="Michael Hepner" userId="77e86300bfaa4522" providerId="LiveId" clId="{6FB15C98-5DCF-4F32-B21D-9D9B307E76E0}" dt="2025-08-17T18:44:43.611" v="0" actId="47"/>
        <pc:sldMkLst>
          <pc:docMk/>
          <pc:sldMk cId="0" sldId="287"/>
        </pc:sldMkLst>
      </pc:sldChg>
      <pc:sldChg chg="del">
        <pc:chgData name="Michael Hepner" userId="77e86300bfaa4522" providerId="LiveId" clId="{6FB15C98-5DCF-4F32-B21D-9D9B307E76E0}" dt="2025-08-17T18:44:43.611" v="0" actId="47"/>
        <pc:sldMkLst>
          <pc:docMk/>
          <pc:sldMk cId="0" sldId="288"/>
        </pc:sldMkLst>
      </pc:sldChg>
      <pc:sldChg chg="del">
        <pc:chgData name="Michael Hepner" userId="77e86300bfaa4522" providerId="LiveId" clId="{6FB15C98-5DCF-4F32-B21D-9D9B307E76E0}" dt="2025-08-17T18:44:43.611" v="0" actId="47"/>
        <pc:sldMkLst>
          <pc:docMk/>
          <pc:sldMk cId="0" sldId="289"/>
        </pc:sldMkLst>
      </pc:sldChg>
      <pc:sldChg chg="del">
        <pc:chgData name="Michael Hepner" userId="77e86300bfaa4522" providerId="LiveId" clId="{6FB15C98-5DCF-4F32-B21D-9D9B307E76E0}" dt="2025-08-17T18:44:43.611" v="0" actId="47"/>
        <pc:sldMkLst>
          <pc:docMk/>
          <pc:sldMk cId="0" sldId="290"/>
        </pc:sldMkLst>
      </pc:sldChg>
      <pc:sldChg chg="del">
        <pc:chgData name="Michael Hepner" userId="77e86300bfaa4522" providerId="LiveId" clId="{6FB15C98-5DCF-4F32-B21D-9D9B307E76E0}" dt="2025-08-17T18:44:43.611" v="0" actId="47"/>
        <pc:sldMkLst>
          <pc:docMk/>
          <pc:sldMk cId="0" sldId="291"/>
        </pc:sldMkLst>
      </pc:sldChg>
      <pc:sldChg chg="del">
        <pc:chgData name="Michael Hepner" userId="77e86300bfaa4522" providerId="LiveId" clId="{6FB15C98-5DCF-4F32-B21D-9D9B307E76E0}" dt="2025-08-17T18:44:43.611" v="0" actId="47"/>
        <pc:sldMkLst>
          <pc:docMk/>
          <pc:sldMk cId="0" sldId="292"/>
        </pc:sldMkLst>
      </pc:sldChg>
      <pc:sldChg chg="del">
        <pc:chgData name="Michael Hepner" userId="77e86300bfaa4522" providerId="LiveId" clId="{6FB15C98-5DCF-4F32-B21D-9D9B307E76E0}" dt="2025-08-17T18:44:43.611" v="0" actId="47"/>
        <pc:sldMkLst>
          <pc:docMk/>
          <pc:sldMk cId="0" sldId="293"/>
        </pc:sldMkLst>
      </pc:sldChg>
      <pc:sldChg chg="del">
        <pc:chgData name="Michael Hepner" userId="77e86300bfaa4522" providerId="LiveId" clId="{6FB15C98-5DCF-4F32-B21D-9D9B307E76E0}" dt="2025-08-17T18:44:43.611" v="0" actId="47"/>
        <pc:sldMkLst>
          <pc:docMk/>
          <pc:sldMk cId="0" sldId="294"/>
        </pc:sldMkLst>
      </pc:sldChg>
      <pc:sldChg chg="del">
        <pc:chgData name="Michael Hepner" userId="77e86300bfaa4522" providerId="LiveId" clId="{6FB15C98-5DCF-4F32-B21D-9D9B307E76E0}" dt="2025-08-17T18:44:43.611" v="0" actId="47"/>
        <pc:sldMkLst>
          <pc:docMk/>
          <pc:sldMk cId="0" sldId="295"/>
        </pc:sldMkLst>
      </pc:sldChg>
      <pc:sldChg chg="del">
        <pc:chgData name="Michael Hepner" userId="77e86300bfaa4522" providerId="LiveId" clId="{6FB15C98-5DCF-4F32-B21D-9D9B307E76E0}" dt="2025-08-17T18:44:43.611" v="0" actId="47"/>
        <pc:sldMkLst>
          <pc:docMk/>
          <pc:sldMk cId="0" sldId="296"/>
        </pc:sldMkLst>
      </pc:sldChg>
      <pc:sldChg chg="del">
        <pc:chgData name="Michael Hepner" userId="77e86300bfaa4522" providerId="LiveId" clId="{6FB15C98-5DCF-4F32-B21D-9D9B307E76E0}" dt="2025-08-17T18:44:43.611" v="0" actId="47"/>
        <pc:sldMkLst>
          <pc:docMk/>
          <pc:sldMk cId="0" sldId="297"/>
        </pc:sldMkLst>
      </pc:sldChg>
      <pc:sldChg chg="del">
        <pc:chgData name="Michael Hepner" userId="77e86300bfaa4522" providerId="LiveId" clId="{6FB15C98-5DCF-4F32-B21D-9D9B307E76E0}" dt="2025-08-17T18:44:43.611" v="0" actId="47"/>
        <pc:sldMkLst>
          <pc:docMk/>
          <pc:sldMk cId="0" sldId="298"/>
        </pc:sldMkLst>
      </pc:sldChg>
      <pc:sldChg chg="del">
        <pc:chgData name="Michael Hepner" userId="77e86300bfaa4522" providerId="LiveId" clId="{6FB15C98-5DCF-4F32-B21D-9D9B307E76E0}" dt="2025-08-17T18:44:43.611" v="0" actId="47"/>
        <pc:sldMkLst>
          <pc:docMk/>
          <pc:sldMk cId="0" sldId="299"/>
        </pc:sldMkLst>
      </pc:sldChg>
      <pc:sldChg chg="del">
        <pc:chgData name="Michael Hepner" userId="77e86300bfaa4522" providerId="LiveId" clId="{6FB15C98-5DCF-4F32-B21D-9D9B307E76E0}" dt="2025-08-17T18:44:43.611" v="0" actId="47"/>
        <pc:sldMkLst>
          <pc:docMk/>
          <pc:sldMk cId="0" sldId="300"/>
        </pc:sldMkLst>
      </pc:sldChg>
      <pc:sldChg chg="del">
        <pc:chgData name="Michael Hepner" userId="77e86300bfaa4522" providerId="LiveId" clId="{6FB15C98-5DCF-4F32-B21D-9D9B307E76E0}" dt="2025-08-17T18:44:43.611" v="0" actId="47"/>
        <pc:sldMkLst>
          <pc:docMk/>
          <pc:sldMk cId="0" sldId="301"/>
        </pc:sldMkLst>
      </pc:sldChg>
      <pc:sldChg chg="del">
        <pc:chgData name="Michael Hepner" userId="77e86300bfaa4522" providerId="LiveId" clId="{6FB15C98-5DCF-4F32-B21D-9D9B307E76E0}" dt="2025-08-17T18:44:43.611" v="0" actId="47"/>
        <pc:sldMkLst>
          <pc:docMk/>
          <pc:sldMk cId="0" sldId="302"/>
        </pc:sldMkLst>
      </pc:sldChg>
      <pc:sldChg chg="del">
        <pc:chgData name="Michael Hepner" userId="77e86300bfaa4522" providerId="LiveId" clId="{6FB15C98-5DCF-4F32-B21D-9D9B307E76E0}" dt="2025-08-17T18:44:43.611" v="0" actId="47"/>
        <pc:sldMkLst>
          <pc:docMk/>
          <pc:sldMk cId="0" sldId="303"/>
        </pc:sldMkLst>
      </pc:sldChg>
      <pc:sldChg chg="del">
        <pc:chgData name="Michael Hepner" userId="77e86300bfaa4522" providerId="LiveId" clId="{6FB15C98-5DCF-4F32-B21D-9D9B307E76E0}" dt="2025-08-17T18:44:43.611" v="0" actId="47"/>
        <pc:sldMkLst>
          <pc:docMk/>
          <pc:sldMk cId="0" sldId="304"/>
        </pc:sldMkLst>
      </pc:sldChg>
      <pc:sldChg chg="del">
        <pc:chgData name="Michael Hepner" userId="77e86300bfaa4522" providerId="LiveId" clId="{6FB15C98-5DCF-4F32-B21D-9D9B307E76E0}" dt="2025-08-17T18:44:43.611" v="0" actId="47"/>
        <pc:sldMkLst>
          <pc:docMk/>
          <pc:sldMk cId="0" sldId="305"/>
        </pc:sldMkLst>
      </pc:sldChg>
      <pc:sldChg chg="del">
        <pc:chgData name="Michael Hepner" userId="77e86300bfaa4522" providerId="LiveId" clId="{6FB15C98-5DCF-4F32-B21D-9D9B307E76E0}" dt="2025-08-17T18:44:43.611" v="0" actId="47"/>
        <pc:sldMkLst>
          <pc:docMk/>
          <pc:sldMk cId="0" sldId="306"/>
        </pc:sldMkLst>
      </pc:sldChg>
      <pc:sldChg chg="del">
        <pc:chgData name="Michael Hepner" userId="77e86300bfaa4522" providerId="LiveId" clId="{6FB15C98-5DCF-4F32-B21D-9D9B307E76E0}" dt="2025-08-17T18:44:43.611" v="0" actId="47"/>
        <pc:sldMkLst>
          <pc:docMk/>
          <pc:sldMk cId="0" sldId="307"/>
        </pc:sldMkLst>
      </pc:sldChg>
      <pc:sldChg chg="del">
        <pc:chgData name="Michael Hepner" userId="77e86300bfaa4522" providerId="LiveId" clId="{6FB15C98-5DCF-4F32-B21D-9D9B307E76E0}" dt="2025-08-17T18:44:43.611" v="0" actId="47"/>
        <pc:sldMkLst>
          <pc:docMk/>
          <pc:sldMk cId="0" sldId="308"/>
        </pc:sldMkLst>
      </pc:sldChg>
      <pc:sldChg chg="del">
        <pc:chgData name="Michael Hepner" userId="77e86300bfaa4522" providerId="LiveId" clId="{6FB15C98-5DCF-4F32-B21D-9D9B307E76E0}" dt="2025-08-17T18:44:43.611" v="0" actId="47"/>
        <pc:sldMkLst>
          <pc:docMk/>
          <pc:sldMk cId="0" sldId="309"/>
        </pc:sldMkLst>
      </pc:sldChg>
      <pc:sldChg chg="del">
        <pc:chgData name="Michael Hepner" userId="77e86300bfaa4522" providerId="LiveId" clId="{6FB15C98-5DCF-4F32-B21D-9D9B307E76E0}" dt="2025-08-17T18:44:43.611" v="0" actId="47"/>
        <pc:sldMkLst>
          <pc:docMk/>
          <pc:sldMk cId="0" sldId="310"/>
        </pc:sldMkLst>
      </pc:sldChg>
      <pc:sldChg chg="del">
        <pc:chgData name="Michael Hepner" userId="77e86300bfaa4522" providerId="LiveId" clId="{6FB15C98-5DCF-4F32-B21D-9D9B307E76E0}" dt="2025-08-17T18:44:43.611" v="0" actId="47"/>
        <pc:sldMkLst>
          <pc:docMk/>
          <pc:sldMk cId="0" sldId="311"/>
        </pc:sldMkLst>
      </pc:sldChg>
      <pc:sldChg chg="del">
        <pc:chgData name="Michael Hepner" userId="77e86300bfaa4522" providerId="LiveId" clId="{6FB15C98-5DCF-4F32-B21D-9D9B307E76E0}" dt="2025-08-17T18:44:43.611" v="0" actId="47"/>
        <pc:sldMkLst>
          <pc:docMk/>
          <pc:sldMk cId="0" sldId="312"/>
        </pc:sldMkLst>
      </pc:sldChg>
      <pc:sldChg chg="del">
        <pc:chgData name="Michael Hepner" userId="77e86300bfaa4522" providerId="LiveId" clId="{6FB15C98-5DCF-4F32-B21D-9D9B307E76E0}" dt="2025-08-17T18:44:43.611" v="0" actId="47"/>
        <pc:sldMkLst>
          <pc:docMk/>
          <pc:sldMk cId="0" sldId="313"/>
        </pc:sldMkLst>
      </pc:sldChg>
      <pc:sldChg chg="del">
        <pc:chgData name="Michael Hepner" userId="77e86300bfaa4522" providerId="LiveId" clId="{6FB15C98-5DCF-4F32-B21D-9D9B307E76E0}" dt="2025-08-17T18:44:43.611" v="0" actId="47"/>
        <pc:sldMkLst>
          <pc:docMk/>
          <pc:sldMk cId="0" sldId="314"/>
        </pc:sldMkLst>
      </pc:sldChg>
      <pc:sldChg chg="del">
        <pc:chgData name="Michael Hepner" userId="77e86300bfaa4522" providerId="LiveId" clId="{6FB15C98-5DCF-4F32-B21D-9D9B307E76E0}" dt="2025-08-17T18:44:43.611" v="0" actId="47"/>
        <pc:sldMkLst>
          <pc:docMk/>
          <pc:sldMk cId="0" sldId="315"/>
        </pc:sldMkLst>
      </pc:sldChg>
      <pc:sldChg chg="del">
        <pc:chgData name="Michael Hepner" userId="77e86300bfaa4522" providerId="LiveId" clId="{6FB15C98-5DCF-4F32-B21D-9D9B307E76E0}" dt="2025-08-17T18:44:56.722" v="1" actId="47"/>
        <pc:sldMkLst>
          <pc:docMk/>
          <pc:sldMk cId="0" sldId="316"/>
        </pc:sldMkLst>
      </pc:sldChg>
      <pc:sldChg chg="del">
        <pc:chgData name="Michael Hepner" userId="77e86300bfaa4522" providerId="LiveId" clId="{6FB15C98-5DCF-4F32-B21D-9D9B307E76E0}" dt="2025-08-17T18:44:56.722" v="1" actId="47"/>
        <pc:sldMkLst>
          <pc:docMk/>
          <pc:sldMk cId="0" sldId="317"/>
        </pc:sldMkLst>
      </pc:sldChg>
      <pc:sldChg chg="del">
        <pc:chgData name="Michael Hepner" userId="77e86300bfaa4522" providerId="LiveId" clId="{6FB15C98-5DCF-4F32-B21D-9D9B307E76E0}" dt="2025-08-17T18:44:56.722" v="1" actId="47"/>
        <pc:sldMkLst>
          <pc:docMk/>
          <pc:sldMk cId="0" sldId="318"/>
        </pc:sldMkLst>
      </pc:sldChg>
      <pc:sldChg chg="del">
        <pc:chgData name="Michael Hepner" userId="77e86300bfaa4522" providerId="LiveId" clId="{6FB15C98-5DCF-4F32-B21D-9D9B307E76E0}" dt="2025-08-17T18:44:56.722" v="1" actId="47"/>
        <pc:sldMkLst>
          <pc:docMk/>
          <pc:sldMk cId="0" sldId="319"/>
        </pc:sldMkLst>
      </pc:sldChg>
      <pc:sldChg chg="del">
        <pc:chgData name="Michael Hepner" userId="77e86300bfaa4522" providerId="LiveId" clId="{6FB15C98-5DCF-4F32-B21D-9D9B307E76E0}" dt="2025-08-17T18:44:56.722" v="1" actId="47"/>
        <pc:sldMkLst>
          <pc:docMk/>
          <pc:sldMk cId="0" sldId="320"/>
        </pc:sldMkLst>
      </pc:sldChg>
      <pc:sldChg chg="del">
        <pc:chgData name="Michael Hepner" userId="77e86300bfaa4522" providerId="LiveId" clId="{6FB15C98-5DCF-4F32-B21D-9D9B307E76E0}" dt="2025-08-17T18:44:56.722" v="1" actId="47"/>
        <pc:sldMkLst>
          <pc:docMk/>
          <pc:sldMk cId="0" sldId="321"/>
        </pc:sldMkLst>
      </pc:sldChg>
      <pc:sldChg chg="del">
        <pc:chgData name="Michael Hepner" userId="77e86300bfaa4522" providerId="LiveId" clId="{6FB15C98-5DCF-4F32-B21D-9D9B307E76E0}" dt="2025-08-17T18:44:56.722" v="1" actId="47"/>
        <pc:sldMkLst>
          <pc:docMk/>
          <pc:sldMk cId="0" sldId="322"/>
        </pc:sldMkLst>
      </pc:sldChg>
      <pc:sldChg chg="del">
        <pc:chgData name="Michael Hepner" userId="77e86300bfaa4522" providerId="LiveId" clId="{6FB15C98-5DCF-4F32-B21D-9D9B307E76E0}" dt="2025-08-17T18:44:56.722" v="1" actId="47"/>
        <pc:sldMkLst>
          <pc:docMk/>
          <pc:sldMk cId="0" sldId="323"/>
        </pc:sldMkLst>
      </pc:sldChg>
      <pc:sldChg chg="del">
        <pc:chgData name="Michael Hepner" userId="77e86300bfaa4522" providerId="LiveId" clId="{6FB15C98-5DCF-4F32-B21D-9D9B307E76E0}" dt="2025-08-17T18:44:56.722" v="1" actId="47"/>
        <pc:sldMkLst>
          <pc:docMk/>
          <pc:sldMk cId="0" sldId="324"/>
        </pc:sldMkLst>
      </pc:sldChg>
      <pc:sldChg chg="del">
        <pc:chgData name="Michael Hepner" userId="77e86300bfaa4522" providerId="LiveId" clId="{6FB15C98-5DCF-4F32-B21D-9D9B307E76E0}" dt="2025-08-17T18:44:56.722" v="1" actId="47"/>
        <pc:sldMkLst>
          <pc:docMk/>
          <pc:sldMk cId="0" sldId="325"/>
        </pc:sldMkLst>
      </pc:sldChg>
      <pc:sldChg chg="del">
        <pc:chgData name="Michael Hepner" userId="77e86300bfaa4522" providerId="LiveId" clId="{6FB15C98-5DCF-4F32-B21D-9D9B307E76E0}" dt="2025-08-17T18:44:56.722" v="1" actId="47"/>
        <pc:sldMkLst>
          <pc:docMk/>
          <pc:sldMk cId="0" sldId="326"/>
        </pc:sldMkLst>
      </pc:sldChg>
      <pc:sldChg chg="del">
        <pc:chgData name="Michael Hepner" userId="77e86300bfaa4522" providerId="LiveId" clId="{6FB15C98-5DCF-4F32-B21D-9D9B307E76E0}" dt="2025-08-17T18:44:56.722" v="1" actId="47"/>
        <pc:sldMkLst>
          <pc:docMk/>
          <pc:sldMk cId="0" sldId="327"/>
        </pc:sldMkLst>
      </pc:sldChg>
      <pc:sldChg chg="del">
        <pc:chgData name="Michael Hepner" userId="77e86300bfaa4522" providerId="LiveId" clId="{6FB15C98-5DCF-4F32-B21D-9D9B307E76E0}" dt="2025-08-17T18:44:56.722" v="1" actId="47"/>
        <pc:sldMkLst>
          <pc:docMk/>
          <pc:sldMk cId="0" sldId="328"/>
        </pc:sldMkLst>
      </pc:sldChg>
      <pc:sldChg chg="del">
        <pc:chgData name="Michael Hepner" userId="77e86300bfaa4522" providerId="LiveId" clId="{6FB15C98-5DCF-4F32-B21D-9D9B307E76E0}" dt="2025-08-17T18:44:43.611" v="0" actId="47"/>
        <pc:sldMkLst>
          <pc:docMk/>
          <pc:sldMk cId="858165187" sldId="571"/>
        </pc:sldMkLst>
      </pc:sldChg>
      <pc:sldChg chg="del">
        <pc:chgData name="Michael Hepner" userId="77e86300bfaa4522" providerId="LiveId" clId="{6FB15C98-5DCF-4F32-B21D-9D9B307E76E0}" dt="2025-08-17T18:44:43.611" v="0" actId="47"/>
        <pc:sldMkLst>
          <pc:docMk/>
          <pc:sldMk cId="518111915" sldId="665"/>
        </pc:sldMkLst>
      </pc:sldChg>
      <pc:sldChg chg="del">
        <pc:chgData name="Michael Hepner" userId="77e86300bfaa4522" providerId="LiveId" clId="{6FB15C98-5DCF-4F32-B21D-9D9B307E76E0}" dt="2025-08-17T18:44:56.722" v="1" actId="47"/>
        <pc:sldMkLst>
          <pc:docMk/>
          <pc:sldMk cId="1133503298" sldId="735"/>
        </pc:sldMkLst>
      </pc:sldChg>
      <pc:sldChg chg="del">
        <pc:chgData name="Michael Hepner" userId="77e86300bfaa4522" providerId="LiveId" clId="{6FB15C98-5DCF-4F32-B21D-9D9B307E76E0}" dt="2025-08-17T18:44:43.611" v="0" actId="47"/>
        <pc:sldMkLst>
          <pc:docMk/>
          <pc:sldMk cId="2589626861" sldId="752"/>
        </pc:sldMkLst>
      </pc:sldChg>
      <pc:sldChg chg="del">
        <pc:chgData name="Michael Hepner" userId="77e86300bfaa4522" providerId="LiveId" clId="{6FB15C98-5DCF-4F32-B21D-9D9B307E76E0}" dt="2025-08-17T18:44:43.611" v="0" actId="47"/>
        <pc:sldMkLst>
          <pc:docMk/>
          <pc:sldMk cId="688224176" sldId="753"/>
        </pc:sldMkLst>
      </pc:sldChg>
      <pc:sldChg chg="del">
        <pc:chgData name="Michael Hepner" userId="77e86300bfaa4522" providerId="LiveId" clId="{6FB15C98-5DCF-4F32-B21D-9D9B307E76E0}" dt="2025-08-17T18:44:43.611" v="0" actId="47"/>
        <pc:sldMkLst>
          <pc:docMk/>
          <pc:sldMk cId="1288380856" sldId="754"/>
        </pc:sldMkLst>
      </pc:sldChg>
      <pc:sldChg chg="del">
        <pc:chgData name="Michael Hepner" userId="77e86300bfaa4522" providerId="LiveId" clId="{6FB15C98-5DCF-4F32-B21D-9D9B307E76E0}" dt="2025-08-17T18:44:43.611" v="0" actId="47"/>
        <pc:sldMkLst>
          <pc:docMk/>
          <pc:sldMk cId="1734306728" sldId="755"/>
        </pc:sldMkLst>
      </pc:sldChg>
      <pc:sldChg chg="del">
        <pc:chgData name="Michael Hepner" userId="77e86300bfaa4522" providerId="LiveId" clId="{6FB15C98-5DCF-4F32-B21D-9D9B307E76E0}" dt="2025-08-17T18:44:43.611" v="0" actId="47"/>
        <pc:sldMkLst>
          <pc:docMk/>
          <pc:sldMk cId="0" sldId="756"/>
        </pc:sldMkLst>
      </pc:sldChg>
      <pc:sldMasterChg chg="del delSldLayout">
        <pc:chgData name="Michael Hepner" userId="77e86300bfaa4522" providerId="LiveId" clId="{6FB15C98-5DCF-4F32-B21D-9D9B307E76E0}" dt="2025-08-17T18:44:43.611" v="0" actId="47"/>
        <pc:sldMasterMkLst>
          <pc:docMk/>
          <pc:sldMasterMk cId="0" sldId="2147483648"/>
        </pc:sldMasterMkLst>
        <pc:sldLayoutChg chg="del">
          <pc:chgData name="Michael Hepner" userId="77e86300bfaa4522" providerId="LiveId" clId="{6FB15C98-5DCF-4F32-B21D-9D9B307E76E0}" dt="2025-08-17T18:44:43.611" v="0" actId="47"/>
          <pc:sldLayoutMkLst>
            <pc:docMk/>
            <pc:sldMasterMk cId="0" sldId="2147483648"/>
            <pc:sldLayoutMk cId="0" sldId="2147483649"/>
          </pc:sldLayoutMkLst>
        </pc:sldLayoutChg>
      </pc:sldMasterChg>
      <pc:sldMasterChg chg="del delSldLayout">
        <pc:chgData name="Michael Hepner" userId="77e86300bfaa4522" providerId="LiveId" clId="{6FB15C98-5DCF-4F32-B21D-9D9B307E76E0}" dt="2025-08-17T18:44:56.722" v="1" actId="47"/>
        <pc:sldMasterMkLst>
          <pc:docMk/>
          <pc:sldMasterMk cId="1225797608" sldId="2147483675"/>
        </pc:sldMasterMkLst>
        <pc:sldLayoutChg chg="del">
          <pc:chgData name="Michael Hepner" userId="77e86300bfaa4522" providerId="LiveId" clId="{6FB15C98-5DCF-4F32-B21D-9D9B307E76E0}" dt="2025-08-17T18:44:56.722" v="1" actId="47"/>
          <pc:sldLayoutMkLst>
            <pc:docMk/>
            <pc:sldMasterMk cId="1225797608" sldId="2147483675"/>
            <pc:sldLayoutMk cId="2133912867" sldId="2147483676"/>
          </pc:sldLayoutMkLst>
        </pc:sldLayoutChg>
        <pc:sldLayoutChg chg="del">
          <pc:chgData name="Michael Hepner" userId="77e86300bfaa4522" providerId="LiveId" clId="{6FB15C98-5DCF-4F32-B21D-9D9B307E76E0}" dt="2025-08-17T18:44:56.722" v="1" actId="47"/>
          <pc:sldLayoutMkLst>
            <pc:docMk/>
            <pc:sldMasterMk cId="1225797608" sldId="2147483675"/>
            <pc:sldLayoutMk cId="728484930" sldId="2147483677"/>
          </pc:sldLayoutMkLst>
        </pc:sldLayoutChg>
        <pc:sldLayoutChg chg="del">
          <pc:chgData name="Michael Hepner" userId="77e86300bfaa4522" providerId="LiveId" clId="{6FB15C98-5DCF-4F32-B21D-9D9B307E76E0}" dt="2025-08-17T18:44:56.722" v="1" actId="47"/>
          <pc:sldLayoutMkLst>
            <pc:docMk/>
            <pc:sldMasterMk cId="1225797608" sldId="2147483675"/>
            <pc:sldLayoutMk cId="1981898450" sldId="2147483678"/>
          </pc:sldLayoutMkLst>
        </pc:sldLayoutChg>
        <pc:sldLayoutChg chg="del">
          <pc:chgData name="Michael Hepner" userId="77e86300bfaa4522" providerId="LiveId" clId="{6FB15C98-5DCF-4F32-B21D-9D9B307E76E0}" dt="2025-08-17T18:44:56.722" v="1" actId="47"/>
          <pc:sldLayoutMkLst>
            <pc:docMk/>
            <pc:sldMasterMk cId="1225797608" sldId="2147483675"/>
            <pc:sldLayoutMk cId="3979077966" sldId="2147483679"/>
          </pc:sldLayoutMkLst>
        </pc:sldLayoutChg>
        <pc:sldLayoutChg chg="del">
          <pc:chgData name="Michael Hepner" userId="77e86300bfaa4522" providerId="LiveId" clId="{6FB15C98-5DCF-4F32-B21D-9D9B307E76E0}" dt="2025-08-17T18:44:56.722" v="1" actId="47"/>
          <pc:sldLayoutMkLst>
            <pc:docMk/>
            <pc:sldMasterMk cId="1225797608" sldId="2147483675"/>
            <pc:sldLayoutMk cId="1718449327" sldId="2147483680"/>
          </pc:sldLayoutMkLst>
        </pc:sldLayoutChg>
        <pc:sldLayoutChg chg="del">
          <pc:chgData name="Michael Hepner" userId="77e86300bfaa4522" providerId="LiveId" clId="{6FB15C98-5DCF-4F32-B21D-9D9B307E76E0}" dt="2025-08-17T18:44:56.722" v="1" actId="47"/>
          <pc:sldLayoutMkLst>
            <pc:docMk/>
            <pc:sldMasterMk cId="1225797608" sldId="2147483675"/>
            <pc:sldLayoutMk cId="4238569521" sldId="2147483681"/>
          </pc:sldLayoutMkLst>
        </pc:sldLayoutChg>
        <pc:sldLayoutChg chg="del">
          <pc:chgData name="Michael Hepner" userId="77e86300bfaa4522" providerId="LiveId" clId="{6FB15C98-5DCF-4F32-B21D-9D9B307E76E0}" dt="2025-08-17T18:44:56.722" v="1" actId="47"/>
          <pc:sldLayoutMkLst>
            <pc:docMk/>
            <pc:sldMasterMk cId="1225797608" sldId="2147483675"/>
            <pc:sldLayoutMk cId="1335939500" sldId="2147483682"/>
          </pc:sldLayoutMkLst>
        </pc:sldLayoutChg>
        <pc:sldLayoutChg chg="del">
          <pc:chgData name="Michael Hepner" userId="77e86300bfaa4522" providerId="LiveId" clId="{6FB15C98-5DCF-4F32-B21D-9D9B307E76E0}" dt="2025-08-17T18:44:56.722" v="1" actId="47"/>
          <pc:sldLayoutMkLst>
            <pc:docMk/>
            <pc:sldMasterMk cId="1225797608" sldId="2147483675"/>
            <pc:sldLayoutMk cId="3738077411" sldId="2147483683"/>
          </pc:sldLayoutMkLst>
        </pc:sldLayoutChg>
        <pc:sldLayoutChg chg="del">
          <pc:chgData name="Michael Hepner" userId="77e86300bfaa4522" providerId="LiveId" clId="{6FB15C98-5DCF-4F32-B21D-9D9B307E76E0}" dt="2025-08-17T18:44:56.722" v="1" actId="47"/>
          <pc:sldLayoutMkLst>
            <pc:docMk/>
            <pc:sldMasterMk cId="1225797608" sldId="2147483675"/>
            <pc:sldLayoutMk cId="1437923073" sldId="2147483684"/>
          </pc:sldLayoutMkLst>
        </pc:sldLayoutChg>
        <pc:sldLayoutChg chg="del">
          <pc:chgData name="Michael Hepner" userId="77e86300bfaa4522" providerId="LiveId" clId="{6FB15C98-5DCF-4F32-B21D-9D9B307E76E0}" dt="2025-08-17T18:44:56.722" v="1" actId="47"/>
          <pc:sldLayoutMkLst>
            <pc:docMk/>
            <pc:sldMasterMk cId="1225797608" sldId="2147483675"/>
            <pc:sldLayoutMk cId="3020493838" sldId="2147483685"/>
          </pc:sldLayoutMkLst>
        </pc:sldLayoutChg>
        <pc:sldLayoutChg chg="del">
          <pc:chgData name="Michael Hepner" userId="77e86300bfaa4522" providerId="LiveId" clId="{6FB15C98-5DCF-4F32-B21D-9D9B307E76E0}" dt="2025-08-17T18:44:56.722" v="1" actId="47"/>
          <pc:sldLayoutMkLst>
            <pc:docMk/>
            <pc:sldMasterMk cId="1225797608" sldId="2147483675"/>
            <pc:sldLayoutMk cId="1200340401" sldId="2147483686"/>
          </pc:sldLayoutMkLst>
        </pc:sldLayoutChg>
      </pc:sldMasterChg>
      <pc:sldMasterChg chg="del delSldLayout">
        <pc:chgData name="Michael Hepner" userId="77e86300bfaa4522" providerId="LiveId" clId="{6FB15C98-5DCF-4F32-B21D-9D9B307E76E0}" dt="2025-08-17T18:44:43.611" v="0" actId="47"/>
        <pc:sldMasterMkLst>
          <pc:docMk/>
          <pc:sldMasterMk cId="1162245" sldId="2147483711"/>
        </pc:sldMasterMkLst>
        <pc:sldLayoutChg chg="del">
          <pc:chgData name="Michael Hepner" userId="77e86300bfaa4522" providerId="LiveId" clId="{6FB15C98-5DCF-4F32-B21D-9D9B307E76E0}" dt="2025-08-17T18:44:43.611" v="0" actId="47"/>
          <pc:sldLayoutMkLst>
            <pc:docMk/>
            <pc:sldMasterMk cId="1162245" sldId="2147483711"/>
            <pc:sldLayoutMk cId="1576955281" sldId="2147483712"/>
          </pc:sldLayoutMkLst>
        </pc:sldLayoutChg>
        <pc:sldLayoutChg chg="del">
          <pc:chgData name="Michael Hepner" userId="77e86300bfaa4522" providerId="LiveId" clId="{6FB15C98-5DCF-4F32-B21D-9D9B307E76E0}" dt="2025-08-17T18:44:43.611" v="0" actId="47"/>
          <pc:sldLayoutMkLst>
            <pc:docMk/>
            <pc:sldMasterMk cId="1162245" sldId="2147483711"/>
            <pc:sldLayoutMk cId="504486211" sldId="2147483713"/>
          </pc:sldLayoutMkLst>
        </pc:sldLayoutChg>
        <pc:sldLayoutChg chg="del">
          <pc:chgData name="Michael Hepner" userId="77e86300bfaa4522" providerId="LiveId" clId="{6FB15C98-5DCF-4F32-B21D-9D9B307E76E0}" dt="2025-08-17T18:44:43.611" v="0" actId="47"/>
          <pc:sldLayoutMkLst>
            <pc:docMk/>
            <pc:sldMasterMk cId="1162245" sldId="2147483711"/>
            <pc:sldLayoutMk cId="3389880377" sldId="2147483714"/>
          </pc:sldLayoutMkLst>
        </pc:sldLayoutChg>
        <pc:sldLayoutChg chg="del">
          <pc:chgData name="Michael Hepner" userId="77e86300bfaa4522" providerId="LiveId" clId="{6FB15C98-5DCF-4F32-B21D-9D9B307E76E0}" dt="2025-08-17T18:44:43.611" v="0" actId="47"/>
          <pc:sldLayoutMkLst>
            <pc:docMk/>
            <pc:sldMasterMk cId="1162245" sldId="2147483711"/>
            <pc:sldLayoutMk cId="3657445642" sldId="2147483715"/>
          </pc:sldLayoutMkLst>
        </pc:sldLayoutChg>
        <pc:sldLayoutChg chg="del">
          <pc:chgData name="Michael Hepner" userId="77e86300bfaa4522" providerId="LiveId" clId="{6FB15C98-5DCF-4F32-B21D-9D9B307E76E0}" dt="2025-08-17T18:44:43.611" v="0" actId="47"/>
          <pc:sldLayoutMkLst>
            <pc:docMk/>
            <pc:sldMasterMk cId="1162245" sldId="2147483711"/>
            <pc:sldLayoutMk cId="992359798" sldId="2147483716"/>
          </pc:sldLayoutMkLst>
        </pc:sldLayoutChg>
        <pc:sldLayoutChg chg="del">
          <pc:chgData name="Michael Hepner" userId="77e86300bfaa4522" providerId="LiveId" clId="{6FB15C98-5DCF-4F32-B21D-9D9B307E76E0}" dt="2025-08-17T18:44:43.611" v="0" actId="47"/>
          <pc:sldLayoutMkLst>
            <pc:docMk/>
            <pc:sldMasterMk cId="1162245" sldId="2147483711"/>
            <pc:sldLayoutMk cId="2774055570" sldId="2147483717"/>
          </pc:sldLayoutMkLst>
        </pc:sldLayoutChg>
        <pc:sldLayoutChg chg="del">
          <pc:chgData name="Michael Hepner" userId="77e86300bfaa4522" providerId="LiveId" clId="{6FB15C98-5DCF-4F32-B21D-9D9B307E76E0}" dt="2025-08-17T18:44:43.611" v="0" actId="47"/>
          <pc:sldLayoutMkLst>
            <pc:docMk/>
            <pc:sldMasterMk cId="1162245" sldId="2147483711"/>
            <pc:sldLayoutMk cId="254208260" sldId="2147483718"/>
          </pc:sldLayoutMkLst>
        </pc:sldLayoutChg>
        <pc:sldLayoutChg chg="del">
          <pc:chgData name="Michael Hepner" userId="77e86300bfaa4522" providerId="LiveId" clId="{6FB15C98-5DCF-4F32-B21D-9D9B307E76E0}" dt="2025-08-17T18:44:43.611" v="0" actId="47"/>
          <pc:sldLayoutMkLst>
            <pc:docMk/>
            <pc:sldMasterMk cId="1162245" sldId="2147483711"/>
            <pc:sldLayoutMk cId="759519030" sldId="2147483719"/>
          </pc:sldLayoutMkLst>
        </pc:sldLayoutChg>
        <pc:sldLayoutChg chg="del">
          <pc:chgData name="Michael Hepner" userId="77e86300bfaa4522" providerId="LiveId" clId="{6FB15C98-5DCF-4F32-B21D-9D9B307E76E0}" dt="2025-08-17T18:44:43.611" v="0" actId="47"/>
          <pc:sldLayoutMkLst>
            <pc:docMk/>
            <pc:sldMasterMk cId="1162245" sldId="2147483711"/>
            <pc:sldLayoutMk cId="2741952747" sldId="2147483720"/>
          </pc:sldLayoutMkLst>
        </pc:sldLayoutChg>
        <pc:sldLayoutChg chg="del">
          <pc:chgData name="Michael Hepner" userId="77e86300bfaa4522" providerId="LiveId" clId="{6FB15C98-5DCF-4F32-B21D-9D9B307E76E0}" dt="2025-08-17T18:44:43.611" v="0" actId="47"/>
          <pc:sldLayoutMkLst>
            <pc:docMk/>
            <pc:sldMasterMk cId="1162245" sldId="2147483711"/>
            <pc:sldLayoutMk cId="4013920917" sldId="2147483721"/>
          </pc:sldLayoutMkLst>
        </pc:sldLayoutChg>
        <pc:sldLayoutChg chg="del">
          <pc:chgData name="Michael Hepner" userId="77e86300bfaa4522" providerId="LiveId" clId="{6FB15C98-5DCF-4F32-B21D-9D9B307E76E0}" dt="2025-08-17T18:44:43.611" v="0" actId="47"/>
          <pc:sldLayoutMkLst>
            <pc:docMk/>
            <pc:sldMasterMk cId="1162245" sldId="2147483711"/>
            <pc:sldLayoutMk cId="2675134891" sldId="2147483722"/>
          </pc:sldLayoutMkLst>
        </pc:sldLayoutChg>
      </pc:sldMasterChg>
      <pc:sldMasterChg chg="del delSldLayout">
        <pc:chgData name="Michael Hepner" userId="77e86300bfaa4522" providerId="LiveId" clId="{6FB15C98-5DCF-4F32-B21D-9D9B307E76E0}" dt="2025-08-17T18:44:43.611" v="0" actId="47"/>
        <pc:sldMasterMkLst>
          <pc:docMk/>
          <pc:sldMasterMk cId="2147248794" sldId="2147483735"/>
        </pc:sldMasterMkLst>
        <pc:sldLayoutChg chg="del">
          <pc:chgData name="Michael Hepner" userId="77e86300bfaa4522" providerId="LiveId" clId="{6FB15C98-5DCF-4F32-B21D-9D9B307E76E0}" dt="2025-08-17T18:44:43.611" v="0" actId="47"/>
          <pc:sldLayoutMkLst>
            <pc:docMk/>
            <pc:sldMasterMk cId="2147248794" sldId="2147483735"/>
            <pc:sldLayoutMk cId="3645955553" sldId="2147483736"/>
          </pc:sldLayoutMkLst>
        </pc:sldLayoutChg>
        <pc:sldLayoutChg chg="del">
          <pc:chgData name="Michael Hepner" userId="77e86300bfaa4522" providerId="LiveId" clId="{6FB15C98-5DCF-4F32-B21D-9D9B307E76E0}" dt="2025-08-17T18:44:43.611" v="0" actId="47"/>
          <pc:sldLayoutMkLst>
            <pc:docMk/>
            <pc:sldMasterMk cId="2147248794" sldId="2147483735"/>
            <pc:sldLayoutMk cId="3833792235" sldId="2147483737"/>
          </pc:sldLayoutMkLst>
        </pc:sldLayoutChg>
        <pc:sldLayoutChg chg="del">
          <pc:chgData name="Michael Hepner" userId="77e86300bfaa4522" providerId="LiveId" clId="{6FB15C98-5DCF-4F32-B21D-9D9B307E76E0}" dt="2025-08-17T18:44:43.611" v="0" actId="47"/>
          <pc:sldLayoutMkLst>
            <pc:docMk/>
            <pc:sldMasterMk cId="2147248794" sldId="2147483735"/>
            <pc:sldLayoutMk cId="210145433" sldId="2147483738"/>
          </pc:sldLayoutMkLst>
        </pc:sldLayoutChg>
        <pc:sldLayoutChg chg="del">
          <pc:chgData name="Michael Hepner" userId="77e86300bfaa4522" providerId="LiveId" clId="{6FB15C98-5DCF-4F32-B21D-9D9B307E76E0}" dt="2025-08-17T18:44:43.611" v="0" actId="47"/>
          <pc:sldLayoutMkLst>
            <pc:docMk/>
            <pc:sldMasterMk cId="2147248794" sldId="2147483735"/>
            <pc:sldLayoutMk cId="3674875490" sldId="2147483739"/>
          </pc:sldLayoutMkLst>
        </pc:sldLayoutChg>
        <pc:sldLayoutChg chg="del">
          <pc:chgData name="Michael Hepner" userId="77e86300bfaa4522" providerId="LiveId" clId="{6FB15C98-5DCF-4F32-B21D-9D9B307E76E0}" dt="2025-08-17T18:44:43.611" v="0" actId="47"/>
          <pc:sldLayoutMkLst>
            <pc:docMk/>
            <pc:sldMasterMk cId="2147248794" sldId="2147483735"/>
            <pc:sldLayoutMk cId="4276927568" sldId="2147483740"/>
          </pc:sldLayoutMkLst>
        </pc:sldLayoutChg>
        <pc:sldLayoutChg chg="del">
          <pc:chgData name="Michael Hepner" userId="77e86300bfaa4522" providerId="LiveId" clId="{6FB15C98-5DCF-4F32-B21D-9D9B307E76E0}" dt="2025-08-17T18:44:43.611" v="0" actId="47"/>
          <pc:sldLayoutMkLst>
            <pc:docMk/>
            <pc:sldMasterMk cId="2147248794" sldId="2147483735"/>
            <pc:sldLayoutMk cId="1327678190" sldId="2147483741"/>
          </pc:sldLayoutMkLst>
        </pc:sldLayoutChg>
        <pc:sldLayoutChg chg="del">
          <pc:chgData name="Michael Hepner" userId="77e86300bfaa4522" providerId="LiveId" clId="{6FB15C98-5DCF-4F32-B21D-9D9B307E76E0}" dt="2025-08-17T18:44:43.611" v="0" actId="47"/>
          <pc:sldLayoutMkLst>
            <pc:docMk/>
            <pc:sldMasterMk cId="2147248794" sldId="2147483735"/>
            <pc:sldLayoutMk cId="689256747" sldId="2147483742"/>
          </pc:sldLayoutMkLst>
        </pc:sldLayoutChg>
        <pc:sldLayoutChg chg="del">
          <pc:chgData name="Michael Hepner" userId="77e86300bfaa4522" providerId="LiveId" clId="{6FB15C98-5DCF-4F32-B21D-9D9B307E76E0}" dt="2025-08-17T18:44:43.611" v="0" actId="47"/>
          <pc:sldLayoutMkLst>
            <pc:docMk/>
            <pc:sldMasterMk cId="2147248794" sldId="2147483735"/>
            <pc:sldLayoutMk cId="1860631481" sldId="2147483743"/>
          </pc:sldLayoutMkLst>
        </pc:sldLayoutChg>
        <pc:sldLayoutChg chg="del">
          <pc:chgData name="Michael Hepner" userId="77e86300bfaa4522" providerId="LiveId" clId="{6FB15C98-5DCF-4F32-B21D-9D9B307E76E0}" dt="2025-08-17T18:44:43.611" v="0" actId="47"/>
          <pc:sldLayoutMkLst>
            <pc:docMk/>
            <pc:sldMasterMk cId="2147248794" sldId="2147483735"/>
            <pc:sldLayoutMk cId="1963160714" sldId="2147483744"/>
          </pc:sldLayoutMkLst>
        </pc:sldLayoutChg>
        <pc:sldLayoutChg chg="del">
          <pc:chgData name="Michael Hepner" userId="77e86300bfaa4522" providerId="LiveId" clId="{6FB15C98-5DCF-4F32-B21D-9D9B307E76E0}" dt="2025-08-17T18:44:43.611" v="0" actId="47"/>
          <pc:sldLayoutMkLst>
            <pc:docMk/>
            <pc:sldMasterMk cId="2147248794" sldId="2147483735"/>
            <pc:sldLayoutMk cId="2777177884" sldId="2147483745"/>
          </pc:sldLayoutMkLst>
        </pc:sldLayoutChg>
        <pc:sldLayoutChg chg="del">
          <pc:chgData name="Michael Hepner" userId="77e86300bfaa4522" providerId="LiveId" clId="{6FB15C98-5DCF-4F32-B21D-9D9B307E76E0}" dt="2025-08-17T18:44:43.611" v="0" actId="47"/>
          <pc:sldLayoutMkLst>
            <pc:docMk/>
            <pc:sldMasterMk cId="2147248794" sldId="2147483735"/>
            <pc:sldLayoutMk cId="3061777164" sldId="2147483746"/>
          </pc:sldLayoutMkLst>
        </pc:sldLayoutChg>
      </pc:sldMaster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D38DE7A2-50D1-4400-88E2-5E32D940C051}" type="datetimeFigureOut">
              <a:rPr lang="en-US"/>
              <a:pPr/>
              <a:t>8/17/2025</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709F674F-5FF1-4C50-AE02-5B1470F93F7E}" type="slidenum">
              <a:rPr lang="en-US"/>
              <a:pPr/>
              <a:t>‹#›</a:t>
            </a:fld>
            <a:endParaRPr lang="en-US"/>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944373FE-46E5-4EC3-8B09-87BB8EC91198}" type="datetimeFigureOut">
              <a:rPr lang="en-US" smtClean="0"/>
              <a:t>8/17/2025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54E781A-A49D-456A-A786-A4020587AF63}" type="slidenum">
              <a:rPr lang="en-US" smtClean="0"/>
              <a:t>‹#›</a:t>
            </a:fld>
            <a:endParaRPr lang="en-US"/>
          </a:p>
        </p:txBody>
      </p:sp>
    </p:spTree>
    <p:extLst>
      <p:ext uri="{BB962C8B-B14F-4D97-AF65-F5344CB8AC3E}">
        <p14:creationId xmlns:p14="http://schemas.microsoft.com/office/powerpoint/2010/main" val="171491875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44373FE-46E5-4EC3-8B09-87BB8EC91198}" type="datetimeFigureOut">
              <a:rPr lang="en-US" smtClean="0"/>
              <a:t>8/17/2025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54E781A-A49D-456A-A786-A4020587AF63}" type="slidenum">
              <a:rPr lang="en-US" smtClean="0"/>
              <a:t>‹#›</a:t>
            </a:fld>
            <a:endParaRPr lang="en-US"/>
          </a:p>
        </p:txBody>
      </p:sp>
    </p:spTree>
    <p:extLst>
      <p:ext uri="{BB962C8B-B14F-4D97-AF65-F5344CB8AC3E}">
        <p14:creationId xmlns:p14="http://schemas.microsoft.com/office/powerpoint/2010/main" val="25210362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44373FE-46E5-4EC3-8B09-87BB8EC91198}" type="datetimeFigureOut">
              <a:rPr lang="en-US" smtClean="0"/>
              <a:t>8/17/2025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54E781A-A49D-456A-A786-A4020587AF63}" type="slidenum">
              <a:rPr lang="en-US" smtClean="0"/>
              <a:t>‹#›</a:t>
            </a:fld>
            <a:endParaRPr lang="en-US"/>
          </a:p>
        </p:txBody>
      </p:sp>
    </p:spTree>
    <p:extLst>
      <p:ext uri="{BB962C8B-B14F-4D97-AF65-F5344CB8AC3E}">
        <p14:creationId xmlns:p14="http://schemas.microsoft.com/office/powerpoint/2010/main" val="58407461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944373FE-46E5-4EC3-8B09-87BB8EC91198}" type="datetimeFigureOut">
              <a:rPr lang="en-US" smtClean="0"/>
              <a:t>8/17/2025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54E781A-A49D-456A-A786-A4020587AF63}" type="slidenum">
              <a:rPr lang="en-US" smtClean="0"/>
              <a:t>‹#›</a:t>
            </a:fld>
            <a:endParaRPr lang="en-US"/>
          </a:p>
        </p:txBody>
      </p:sp>
    </p:spTree>
    <p:extLst>
      <p:ext uri="{BB962C8B-B14F-4D97-AF65-F5344CB8AC3E}">
        <p14:creationId xmlns:p14="http://schemas.microsoft.com/office/powerpoint/2010/main" val="12487949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44373FE-46E5-4EC3-8B09-87BB8EC91198}" type="datetimeFigureOut">
              <a:rPr lang="en-US" smtClean="0"/>
              <a:t>8/17/2025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54E781A-A49D-456A-A786-A4020587AF63}" type="slidenum">
              <a:rPr lang="en-US" smtClean="0"/>
              <a:t>‹#›</a:t>
            </a:fld>
            <a:endParaRPr lang="en-US"/>
          </a:p>
        </p:txBody>
      </p:sp>
    </p:spTree>
    <p:extLst>
      <p:ext uri="{BB962C8B-B14F-4D97-AF65-F5344CB8AC3E}">
        <p14:creationId xmlns:p14="http://schemas.microsoft.com/office/powerpoint/2010/main" val="87426873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44373FE-46E5-4EC3-8B09-87BB8EC91198}" type="datetimeFigureOut">
              <a:rPr lang="en-US" smtClean="0"/>
              <a:t>8/17/2025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54E781A-A49D-456A-A786-A4020587AF63}" type="slidenum">
              <a:rPr lang="en-US" smtClean="0"/>
              <a:t>‹#›</a:t>
            </a:fld>
            <a:endParaRPr lang="en-US"/>
          </a:p>
        </p:txBody>
      </p:sp>
    </p:spTree>
    <p:extLst>
      <p:ext uri="{BB962C8B-B14F-4D97-AF65-F5344CB8AC3E}">
        <p14:creationId xmlns:p14="http://schemas.microsoft.com/office/powerpoint/2010/main" val="51389851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944373FE-46E5-4EC3-8B09-87BB8EC91198}" type="datetimeFigureOut">
              <a:rPr lang="en-US" smtClean="0"/>
              <a:t>8/17/2025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54E781A-A49D-456A-A786-A4020587AF63}" type="slidenum">
              <a:rPr lang="en-US" smtClean="0"/>
              <a:t>‹#›</a:t>
            </a:fld>
            <a:endParaRPr lang="en-US"/>
          </a:p>
        </p:txBody>
      </p:sp>
    </p:spTree>
    <p:extLst>
      <p:ext uri="{BB962C8B-B14F-4D97-AF65-F5344CB8AC3E}">
        <p14:creationId xmlns:p14="http://schemas.microsoft.com/office/powerpoint/2010/main" val="1400692834"/>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944373FE-46E5-4EC3-8B09-87BB8EC91198}" type="datetimeFigureOut">
              <a:rPr lang="en-US" smtClean="0"/>
              <a:t>8/17/2025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54E781A-A49D-456A-A786-A4020587AF63}" type="slidenum">
              <a:rPr lang="en-US" smtClean="0"/>
              <a:t>‹#›</a:t>
            </a:fld>
            <a:endParaRPr lang="en-US"/>
          </a:p>
        </p:txBody>
      </p:sp>
    </p:spTree>
    <p:extLst>
      <p:ext uri="{BB962C8B-B14F-4D97-AF65-F5344CB8AC3E}">
        <p14:creationId xmlns:p14="http://schemas.microsoft.com/office/powerpoint/2010/main" val="56916871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944373FE-46E5-4EC3-8B09-87BB8EC91198}" type="datetimeFigureOut">
              <a:rPr lang="en-US" smtClean="0"/>
              <a:t>8/17/2025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54E781A-A49D-456A-A786-A4020587AF63}" type="slidenum">
              <a:rPr lang="en-US" smtClean="0"/>
              <a:t>‹#›</a:t>
            </a:fld>
            <a:endParaRPr lang="en-US"/>
          </a:p>
        </p:txBody>
      </p:sp>
    </p:spTree>
    <p:extLst>
      <p:ext uri="{BB962C8B-B14F-4D97-AF65-F5344CB8AC3E}">
        <p14:creationId xmlns:p14="http://schemas.microsoft.com/office/powerpoint/2010/main" val="1901465920"/>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44373FE-46E5-4EC3-8B09-87BB8EC91198}" type="datetimeFigureOut">
              <a:rPr lang="en-US" smtClean="0"/>
              <a:t>8/17/2025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54E781A-A49D-456A-A786-A4020587AF63}" type="slidenum">
              <a:rPr lang="en-US" smtClean="0"/>
              <a:t>‹#›</a:t>
            </a:fld>
            <a:endParaRPr lang="en-US"/>
          </a:p>
        </p:txBody>
      </p:sp>
    </p:spTree>
    <p:extLst>
      <p:ext uri="{BB962C8B-B14F-4D97-AF65-F5344CB8AC3E}">
        <p14:creationId xmlns:p14="http://schemas.microsoft.com/office/powerpoint/2010/main" val="4021826729"/>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44373FE-46E5-4EC3-8B09-87BB8EC91198}" type="datetimeFigureOut">
              <a:rPr lang="en-US" smtClean="0"/>
              <a:t>8/17/2025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54E781A-A49D-456A-A786-A4020587AF63}" type="slidenum">
              <a:rPr lang="en-US" smtClean="0"/>
              <a:t>‹#›</a:t>
            </a:fld>
            <a:endParaRPr lang="en-US"/>
          </a:p>
        </p:txBody>
      </p:sp>
    </p:spTree>
    <p:extLst>
      <p:ext uri="{BB962C8B-B14F-4D97-AF65-F5344CB8AC3E}">
        <p14:creationId xmlns:p14="http://schemas.microsoft.com/office/powerpoint/2010/main" val="211479965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44373FE-46E5-4EC3-8B09-87BB8EC91198}" type="datetimeFigureOut">
              <a:rPr lang="en-US" smtClean="0"/>
              <a:t>8/17/2025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54E781A-A49D-456A-A786-A4020587AF63}" type="slidenum">
              <a:rPr lang="en-US" smtClean="0"/>
              <a:t>‹#›</a:t>
            </a:fld>
            <a:endParaRPr lang="en-US"/>
          </a:p>
        </p:txBody>
      </p:sp>
    </p:spTree>
    <p:extLst>
      <p:ext uri="{BB962C8B-B14F-4D97-AF65-F5344CB8AC3E}">
        <p14:creationId xmlns:p14="http://schemas.microsoft.com/office/powerpoint/2010/main" val="77698001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44373FE-46E5-4EC3-8B09-87BB8EC91198}" type="datetimeFigureOut">
              <a:rPr lang="en-US" smtClean="0"/>
              <a:t>8/17/2025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54E781A-A49D-456A-A786-A4020587AF63}" type="slidenum">
              <a:rPr lang="en-US" smtClean="0"/>
              <a:t>‹#›</a:t>
            </a:fld>
            <a:endParaRPr lang="en-US"/>
          </a:p>
        </p:txBody>
      </p:sp>
    </p:spTree>
    <p:extLst>
      <p:ext uri="{BB962C8B-B14F-4D97-AF65-F5344CB8AC3E}">
        <p14:creationId xmlns:p14="http://schemas.microsoft.com/office/powerpoint/2010/main" val="3762812387"/>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44373FE-46E5-4EC3-8B09-87BB8EC91198}" type="datetimeFigureOut">
              <a:rPr lang="en-US" smtClean="0"/>
              <a:t>8/17/2025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54E781A-A49D-456A-A786-A4020587AF63}" type="slidenum">
              <a:rPr lang="en-US" smtClean="0"/>
              <a:t>‹#›</a:t>
            </a:fld>
            <a:endParaRPr lang="en-US"/>
          </a:p>
        </p:txBody>
      </p:sp>
    </p:spTree>
    <p:extLst>
      <p:ext uri="{BB962C8B-B14F-4D97-AF65-F5344CB8AC3E}">
        <p14:creationId xmlns:p14="http://schemas.microsoft.com/office/powerpoint/2010/main" val="3056831666"/>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944373FE-46E5-4EC3-8B09-87BB8EC91198}" type="datetimeFigureOut">
              <a:rPr lang="en-US" smtClean="0"/>
              <a:t>8/17/2025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54E781A-A49D-456A-A786-A4020587AF63}" type="slidenum">
              <a:rPr lang="en-US" smtClean="0"/>
              <a:t>‹#›</a:t>
            </a:fld>
            <a:endParaRPr lang="en-US"/>
          </a:p>
        </p:txBody>
      </p:sp>
    </p:spTree>
    <p:extLst>
      <p:ext uri="{BB962C8B-B14F-4D97-AF65-F5344CB8AC3E}">
        <p14:creationId xmlns:p14="http://schemas.microsoft.com/office/powerpoint/2010/main" val="193178751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944373FE-46E5-4EC3-8B09-87BB8EC91198}" type="datetimeFigureOut">
              <a:rPr lang="en-US" smtClean="0"/>
              <a:t>8/17/2025</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054E781A-A49D-456A-A786-A4020587AF63}" type="slidenum">
              <a:rPr lang="en-US" smtClean="0"/>
              <a:t>‹#›</a:t>
            </a:fld>
            <a:endParaRPr lang="en-US"/>
          </a:p>
        </p:txBody>
      </p:sp>
    </p:spTree>
    <p:extLst>
      <p:ext uri="{BB962C8B-B14F-4D97-AF65-F5344CB8AC3E}">
        <p14:creationId xmlns:p14="http://schemas.microsoft.com/office/powerpoint/2010/main" val="180869326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944373FE-46E5-4EC3-8B09-87BB8EC91198}" type="datetimeFigureOut">
              <a:rPr lang="en-US" smtClean="0"/>
              <a:t>8/17/2025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54E781A-A49D-456A-A786-A4020587AF63}" type="slidenum">
              <a:rPr lang="en-US" smtClean="0"/>
              <a:t>‹#›</a:t>
            </a:fld>
            <a:endParaRPr lang="en-US"/>
          </a:p>
        </p:txBody>
      </p:sp>
    </p:spTree>
    <p:extLst>
      <p:ext uri="{BB962C8B-B14F-4D97-AF65-F5344CB8AC3E}">
        <p14:creationId xmlns:p14="http://schemas.microsoft.com/office/powerpoint/2010/main" val="184588459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29842" y="2505075"/>
            <a:ext cx="3868340"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29150" y="2505075"/>
            <a:ext cx="3887391"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944373FE-46E5-4EC3-8B09-87BB8EC91198}" type="datetimeFigureOut">
              <a:rPr lang="en-US" smtClean="0"/>
              <a:t>8/17/2025</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054E781A-A49D-456A-A786-A4020587AF63}" type="slidenum">
              <a:rPr lang="en-US" smtClean="0"/>
              <a:t>‹#›</a:t>
            </a:fld>
            <a:endParaRPr lang="en-US"/>
          </a:p>
        </p:txBody>
      </p:sp>
    </p:spTree>
    <p:extLst>
      <p:ext uri="{BB962C8B-B14F-4D97-AF65-F5344CB8AC3E}">
        <p14:creationId xmlns:p14="http://schemas.microsoft.com/office/powerpoint/2010/main" val="82409911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944373FE-46E5-4EC3-8B09-87BB8EC91198}" type="datetimeFigureOut">
              <a:rPr lang="en-US" smtClean="0"/>
              <a:t>8/17/2025</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054E781A-A49D-456A-A786-A4020587AF63}" type="slidenum">
              <a:rPr lang="en-US" smtClean="0"/>
              <a:t>‹#›</a:t>
            </a:fld>
            <a:endParaRPr lang="en-US"/>
          </a:p>
        </p:txBody>
      </p:sp>
    </p:spTree>
    <p:extLst>
      <p:ext uri="{BB962C8B-B14F-4D97-AF65-F5344CB8AC3E}">
        <p14:creationId xmlns:p14="http://schemas.microsoft.com/office/powerpoint/2010/main" val="425640043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944373FE-46E5-4EC3-8B09-87BB8EC91198}" type="datetimeFigureOut">
              <a:rPr lang="en-US" smtClean="0"/>
              <a:t>8/17/2025</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054E781A-A49D-456A-A786-A4020587AF63}" type="slidenum">
              <a:rPr lang="en-US" smtClean="0"/>
              <a:t>‹#›</a:t>
            </a:fld>
            <a:endParaRPr lang="en-US"/>
          </a:p>
        </p:txBody>
      </p:sp>
    </p:spTree>
    <p:extLst>
      <p:ext uri="{BB962C8B-B14F-4D97-AF65-F5344CB8AC3E}">
        <p14:creationId xmlns:p14="http://schemas.microsoft.com/office/powerpoint/2010/main" val="93549752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44373FE-46E5-4EC3-8B09-87BB8EC91198}" type="datetimeFigureOut">
              <a:rPr lang="en-US" smtClean="0"/>
              <a:t>8/17/2025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54E781A-A49D-456A-A786-A4020587AF63}" type="slidenum">
              <a:rPr lang="en-US" smtClean="0"/>
              <a:t>‹#›</a:t>
            </a:fld>
            <a:endParaRPr lang="en-US"/>
          </a:p>
        </p:txBody>
      </p:sp>
    </p:spTree>
    <p:extLst>
      <p:ext uri="{BB962C8B-B14F-4D97-AF65-F5344CB8AC3E}">
        <p14:creationId xmlns:p14="http://schemas.microsoft.com/office/powerpoint/2010/main" val="301678530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944373FE-46E5-4EC3-8B09-87BB8EC91198}" type="datetimeFigureOut">
              <a:rPr lang="en-US" smtClean="0"/>
              <a:t>8/17/2025</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054E781A-A49D-456A-A786-A4020587AF63}" type="slidenum">
              <a:rPr lang="en-US" smtClean="0"/>
              <a:t>‹#›</a:t>
            </a:fld>
            <a:endParaRPr lang="en-US"/>
          </a:p>
        </p:txBody>
      </p:sp>
    </p:spTree>
    <p:extLst>
      <p:ext uri="{BB962C8B-B14F-4D97-AF65-F5344CB8AC3E}">
        <p14:creationId xmlns:p14="http://schemas.microsoft.com/office/powerpoint/2010/main" val="146673884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44373FE-46E5-4EC3-8B09-87BB8EC91198}" type="datetimeFigureOut">
              <a:rPr lang="en-US" smtClean="0"/>
              <a:t>8/17/2025</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54E781A-A49D-456A-A786-A4020587AF63}" type="slidenum">
              <a:rPr lang="en-US" smtClean="0"/>
              <a:t>‹#›</a:t>
            </a:fld>
            <a:endParaRPr lang="en-US"/>
          </a:p>
        </p:txBody>
      </p:sp>
    </p:spTree>
    <p:extLst>
      <p:ext uri="{BB962C8B-B14F-4D97-AF65-F5344CB8AC3E}">
        <p14:creationId xmlns:p14="http://schemas.microsoft.com/office/powerpoint/2010/main" val="169759790"/>
      </p:ext>
    </p:extLst>
  </p:cSld>
  <p:clrMap bg1="dk1" tx1="lt1" bg2="dk2" tx2="lt2" accent1="accent1" accent2="accent2" accent3="accent3" accent4="accent4" accent5="accent5" accent6="accent6" hlink="hlink" folHlink="folHlink"/>
  <p:sldLayoutIdLst>
    <p:sldLayoutId id="2147483688" r:id="rId1"/>
    <p:sldLayoutId id="2147483689" r:id="rId2"/>
    <p:sldLayoutId id="2147483690" r:id="rId3"/>
    <p:sldLayoutId id="2147483691" r:id="rId4"/>
    <p:sldLayoutId id="2147483692" r:id="rId5"/>
    <p:sldLayoutId id="2147483693" r:id="rId6"/>
    <p:sldLayoutId id="2147483694" r:id="rId7"/>
    <p:sldLayoutId id="2147483695" r:id="rId8"/>
    <p:sldLayoutId id="2147483696" r:id="rId9"/>
    <p:sldLayoutId id="2147483697" r:id="rId10"/>
    <p:sldLayoutId id="2147483698"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C20D04A-6EF7-4665-B131-E359AC6C5C6A}" type="datetimeFigureOut">
              <a:rPr lang="en-US" smtClean="0"/>
              <a:pPr/>
              <a:t>8/17/2025</a:t>
            </a:fld>
            <a:endParaRPr 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BC8E0A6-1D75-4B7B-8C39-611D36EF233F}" type="slidenum">
              <a:rPr lang="en-US" smtClean="0"/>
              <a:pPr/>
              <a:t>‹#›</a:t>
            </a:fld>
            <a:endParaRPr lang="en-US"/>
          </a:p>
        </p:txBody>
      </p:sp>
    </p:spTree>
    <p:extLst>
      <p:ext uri="{BB962C8B-B14F-4D97-AF65-F5344CB8AC3E}">
        <p14:creationId xmlns:p14="http://schemas.microsoft.com/office/powerpoint/2010/main" val="2642063981"/>
      </p:ext>
    </p:extLst>
  </p:cSld>
  <p:clrMap bg1="lt1" tx1="dk1" bg2="lt2" tx2="dk2" accent1="accent1" accent2="accent2" accent3="accent3" accent4="accent4" accent5="accent5" accent6="accent6" hlink="hlink" folHlink="folHlink"/>
  <p:sldLayoutIdLst>
    <p:sldLayoutId id="2147483748" r:id="rId1"/>
    <p:sldLayoutId id="2147483749" r:id="rId2"/>
    <p:sldLayoutId id="2147483750" r:id="rId3"/>
    <p:sldLayoutId id="2147483751" r:id="rId4"/>
    <p:sldLayoutId id="2147483752" r:id="rId5"/>
    <p:sldLayoutId id="2147483753" r:id="rId6"/>
    <p:sldLayoutId id="2147483754" r:id="rId7"/>
    <p:sldLayoutId id="2147483755" r:id="rId8"/>
    <p:sldLayoutId id="2147483756" r:id="rId9"/>
    <p:sldLayoutId id="2147483757" r:id="rId10"/>
    <p:sldLayoutId id="2147483758"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2.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20.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ADC216D-4409-E37A-F3B4-328AFF35DD98}"/>
            </a:ext>
          </a:extLst>
        </p:cNvPr>
        <p:cNvGrpSpPr/>
        <p:nvPr/>
      </p:nvGrpSpPr>
      <p:grpSpPr>
        <a:xfrm>
          <a:off x="0" y="0"/>
          <a:ext cx="0" cy="0"/>
          <a:chOff x="0" y="0"/>
          <a:chExt cx="0" cy="0"/>
        </a:xfrm>
      </p:grpSpPr>
    </p:spTree>
    <p:extLst>
      <p:ext uri="{BB962C8B-B14F-4D97-AF65-F5344CB8AC3E}">
        <p14:creationId xmlns:p14="http://schemas.microsoft.com/office/powerpoint/2010/main" val="109884534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002060"/>
        </a:solidFill>
        <a:effectLst/>
      </p:bgPr>
    </p:bg>
    <p:spTree>
      <p:nvGrpSpPr>
        <p:cNvPr id="1" name="">
          <a:extLst>
            <a:ext uri="{FF2B5EF4-FFF2-40B4-BE49-F238E27FC236}">
              <a16:creationId xmlns:a16="http://schemas.microsoft.com/office/drawing/2014/main" id="{560B55D1-FC43-B443-1C33-A4885D8037A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274D465-4F60-661B-25E0-C1BA4D577901}"/>
              </a:ext>
            </a:extLst>
          </p:cNvPr>
          <p:cNvSpPr>
            <a:spLocks noGrp="1"/>
          </p:cNvSpPr>
          <p:nvPr>
            <p:ph type="title"/>
          </p:nvPr>
        </p:nvSpPr>
        <p:spPr/>
        <p:txBody>
          <a:bodyPr/>
          <a:lstStyle/>
          <a:p>
            <a:pPr algn="ctr"/>
            <a:r>
              <a:rPr lang="en-US" b="1" dirty="0">
                <a:solidFill>
                  <a:schemeClr val="bg1"/>
                </a:solidFill>
              </a:rPr>
              <a:t>Gambling is Sinful</a:t>
            </a:r>
          </a:p>
        </p:txBody>
      </p:sp>
      <p:sp>
        <p:nvSpPr>
          <p:cNvPr id="3" name="Content Placeholder 2">
            <a:extLst>
              <a:ext uri="{FF2B5EF4-FFF2-40B4-BE49-F238E27FC236}">
                <a16:creationId xmlns:a16="http://schemas.microsoft.com/office/drawing/2014/main" id="{39337554-7256-3D4E-91D4-7719753EC3EC}"/>
              </a:ext>
            </a:extLst>
          </p:cNvPr>
          <p:cNvSpPr>
            <a:spLocks noGrp="1"/>
          </p:cNvSpPr>
          <p:nvPr>
            <p:ph idx="1"/>
          </p:nvPr>
        </p:nvSpPr>
        <p:spPr/>
        <p:txBody>
          <a:bodyPr>
            <a:normAutofit/>
          </a:bodyPr>
          <a:lstStyle/>
          <a:p>
            <a:r>
              <a:rPr lang="en-US" sz="3200" b="1" dirty="0">
                <a:solidFill>
                  <a:schemeClr val="bg1"/>
                </a:solidFill>
              </a:rPr>
              <a:t>Violates the principle of brotherly love</a:t>
            </a:r>
          </a:p>
          <a:p>
            <a:pPr lvl="1"/>
            <a:r>
              <a:rPr lang="en-US" sz="2800" dirty="0">
                <a:solidFill>
                  <a:schemeClr val="bg1"/>
                </a:solidFill>
              </a:rPr>
              <a:t>Matt. 7:12; 22:39; Rom. 13:10</a:t>
            </a:r>
          </a:p>
          <a:p>
            <a:r>
              <a:rPr lang="en-US" sz="3200" b="1" dirty="0">
                <a:solidFill>
                  <a:schemeClr val="bg1"/>
                </a:solidFill>
              </a:rPr>
              <a:t>Motivated by sin</a:t>
            </a:r>
          </a:p>
          <a:p>
            <a:pPr lvl="1"/>
            <a:r>
              <a:rPr lang="en-US" sz="2800" dirty="0">
                <a:solidFill>
                  <a:schemeClr val="bg1"/>
                </a:solidFill>
              </a:rPr>
              <a:t>Luke 12:15; Col. 3:5</a:t>
            </a:r>
          </a:p>
          <a:p>
            <a:r>
              <a:rPr lang="en-US" sz="3200" b="1" dirty="0">
                <a:solidFill>
                  <a:schemeClr val="bg1"/>
                </a:solidFill>
              </a:rPr>
              <a:t>Addictive</a:t>
            </a:r>
          </a:p>
          <a:p>
            <a:pPr lvl="1"/>
            <a:r>
              <a:rPr lang="en-US" sz="2800" dirty="0">
                <a:solidFill>
                  <a:schemeClr val="bg1"/>
                </a:solidFill>
              </a:rPr>
              <a:t>1 Cor. 6:12</a:t>
            </a:r>
          </a:p>
        </p:txBody>
      </p:sp>
    </p:spTree>
    <p:extLst>
      <p:ext uri="{BB962C8B-B14F-4D97-AF65-F5344CB8AC3E}">
        <p14:creationId xmlns:p14="http://schemas.microsoft.com/office/powerpoint/2010/main" val="387885558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A23947C-AC62-85ED-AD5A-9962D62D3C4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FBA4BF0-ACFE-2C1B-7D33-342BFE9C5DAE}"/>
              </a:ext>
            </a:extLst>
          </p:cNvPr>
          <p:cNvSpPr>
            <a:spLocks noGrp="1"/>
          </p:cNvSpPr>
          <p:nvPr>
            <p:ph type="title"/>
          </p:nvPr>
        </p:nvSpPr>
        <p:spPr/>
        <p:txBody>
          <a:bodyPr/>
          <a:lstStyle/>
          <a:p>
            <a:pPr algn="ctr"/>
            <a:r>
              <a:rPr lang="en-US" b="1" dirty="0"/>
              <a:t>2. Drinking Alcohol</a:t>
            </a:r>
          </a:p>
        </p:txBody>
      </p:sp>
      <p:sp>
        <p:nvSpPr>
          <p:cNvPr id="5" name="Content Placeholder 4">
            <a:extLst>
              <a:ext uri="{FF2B5EF4-FFF2-40B4-BE49-F238E27FC236}">
                <a16:creationId xmlns:a16="http://schemas.microsoft.com/office/drawing/2014/main" id="{1B7B9269-4761-34F7-1578-67C9116823E9}"/>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326752537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89FC9E8-7BD8-3180-E9E1-47578653116E}"/>
            </a:ext>
          </a:extLst>
        </p:cNvPr>
        <p:cNvGrpSpPr/>
        <p:nvPr/>
      </p:nvGrpSpPr>
      <p:grpSpPr>
        <a:xfrm>
          <a:off x="0" y="0"/>
          <a:ext cx="0" cy="0"/>
          <a:chOff x="0" y="0"/>
          <a:chExt cx="0" cy="0"/>
        </a:xfrm>
      </p:grpSpPr>
      <p:sp>
        <p:nvSpPr>
          <p:cNvPr id="4" name="Speech Bubble: Rectangle with Corners Rounded 3">
            <a:extLst>
              <a:ext uri="{FF2B5EF4-FFF2-40B4-BE49-F238E27FC236}">
                <a16:creationId xmlns:a16="http://schemas.microsoft.com/office/drawing/2014/main" id="{0A055233-942F-F2FF-81A7-987D7876F7AE}"/>
              </a:ext>
            </a:extLst>
          </p:cNvPr>
          <p:cNvSpPr/>
          <p:nvPr/>
        </p:nvSpPr>
        <p:spPr>
          <a:xfrm>
            <a:off x="381000" y="1600200"/>
            <a:ext cx="7522029" cy="4049486"/>
          </a:xfrm>
          <a:prstGeom prst="wedgeRoundRectCallout">
            <a:avLst>
              <a:gd name="adj1" fmla="val 47329"/>
              <a:gd name="adj2" fmla="val 72715"/>
              <a:gd name="adj3" fmla="val 16667"/>
            </a:avLst>
          </a:prstGeom>
          <a:solidFill>
            <a:schemeClr val="tx2">
              <a:lumMod val="10000"/>
              <a:lumOff val="90000"/>
            </a:schemeClr>
          </a:solidFill>
          <a:ln w="38100">
            <a:solidFill>
              <a:schemeClr val="tx1"/>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1">
            <a:extLst>
              <a:ext uri="{FF2B5EF4-FFF2-40B4-BE49-F238E27FC236}">
                <a16:creationId xmlns:a16="http://schemas.microsoft.com/office/drawing/2014/main" id="{7980D855-0820-7F37-2A73-350F39DFFB52}"/>
              </a:ext>
            </a:extLst>
          </p:cNvPr>
          <p:cNvSpPr>
            <a:spLocks noGrp="1"/>
          </p:cNvSpPr>
          <p:nvPr>
            <p:ph type="title"/>
          </p:nvPr>
        </p:nvSpPr>
        <p:spPr/>
        <p:txBody>
          <a:bodyPr/>
          <a:lstStyle/>
          <a:p>
            <a:pPr algn="ctr"/>
            <a:r>
              <a:rPr lang="en-US" b="1" dirty="0"/>
              <a:t>2. Drinking Alcohol</a:t>
            </a:r>
          </a:p>
        </p:txBody>
      </p:sp>
      <p:sp>
        <p:nvSpPr>
          <p:cNvPr id="3" name="Content Placeholder 2">
            <a:extLst>
              <a:ext uri="{FF2B5EF4-FFF2-40B4-BE49-F238E27FC236}">
                <a16:creationId xmlns:a16="http://schemas.microsoft.com/office/drawing/2014/main" id="{9324B05B-306C-667E-76D7-55A2A833A277}"/>
              </a:ext>
            </a:extLst>
          </p:cNvPr>
          <p:cNvSpPr>
            <a:spLocks noGrp="1"/>
          </p:cNvSpPr>
          <p:nvPr>
            <p:ph idx="1"/>
          </p:nvPr>
        </p:nvSpPr>
        <p:spPr>
          <a:xfrm>
            <a:off x="628650" y="1970313"/>
            <a:ext cx="7886700" cy="4206649"/>
          </a:xfrm>
        </p:spPr>
        <p:txBody>
          <a:bodyPr/>
          <a:lstStyle/>
          <a:p>
            <a:r>
              <a:rPr lang="en-US" dirty="0"/>
              <a:t>“Jesus turned water into wine” (John 2)</a:t>
            </a:r>
          </a:p>
          <a:p>
            <a:r>
              <a:rPr lang="en-US" dirty="0"/>
              <a:t>“Timothy was told to drink a little wine for his stomach’s sake” (1 Tim. 5:23).  </a:t>
            </a:r>
          </a:p>
          <a:p>
            <a:r>
              <a:rPr lang="en-US" dirty="0"/>
              <a:t>“Deacons are not to be given to much wine” </a:t>
            </a:r>
            <a:br>
              <a:rPr lang="en-US" dirty="0"/>
            </a:br>
            <a:r>
              <a:rPr lang="en-US" dirty="0"/>
              <a:t>(1 Tim. 3:8). </a:t>
            </a:r>
          </a:p>
          <a:p>
            <a:r>
              <a:rPr lang="en-US" dirty="0"/>
              <a:t>“We are told to drink wine with a merry heart” (Eccl. 9:7; Ps. 104:15). </a:t>
            </a:r>
          </a:p>
        </p:txBody>
      </p:sp>
    </p:spTree>
    <p:extLst>
      <p:ext uri="{BB962C8B-B14F-4D97-AF65-F5344CB8AC3E}">
        <p14:creationId xmlns:p14="http://schemas.microsoft.com/office/powerpoint/2010/main" val="158677925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3.xml><?xml version="1.0" encoding="utf-8"?>
<p:sld xmlns:a="http://schemas.openxmlformats.org/drawingml/2006/main" xmlns:r="http://schemas.openxmlformats.org/officeDocument/2006/relationships" xmlns:p="http://schemas.openxmlformats.org/presentationml/2006/main">
  <p:cSld>
    <p:bg>
      <p:bgPr>
        <a:solidFill>
          <a:srgbClr val="002060"/>
        </a:solidFill>
        <a:effectLst/>
      </p:bgPr>
    </p:bg>
    <p:spTree>
      <p:nvGrpSpPr>
        <p:cNvPr id="1" name="">
          <a:extLst>
            <a:ext uri="{FF2B5EF4-FFF2-40B4-BE49-F238E27FC236}">
              <a16:creationId xmlns:a16="http://schemas.microsoft.com/office/drawing/2014/main" id="{C26C97DD-3DC6-0C94-C4F6-E3CA11F2C23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39ED985-4324-56C5-3BCB-DD47F877F86E}"/>
              </a:ext>
            </a:extLst>
          </p:cNvPr>
          <p:cNvSpPr>
            <a:spLocks noGrp="1"/>
          </p:cNvSpPr>
          <p:nvPr>
            <p:ph type="title"/>
          </p:nvPr>
        </p:nvSpPr>
        <p:spPr/>
        <p:txBody>
          <a:bodyPr/>
          <a:lstStyle/>
          <a:p>
            <a:pPr algn="ctr"/>
            <a:r>
              <a:rPr lang="en-US" b="1" dirty="0"/>
              <a:t>2. Drinking Alcohol</a:t>
            </a:r>
          </a:p>
        </p:txBody>
      </p:sp>
      <p:sp>
        <p:nvSpPr>
          <p:cNvPr id="3" name="Content Placeholder 2">
            <a:extLst>
              <a:ext uri="{FF2B5EF4-FFF2-40B4-BE49-F238E27FC236}">
                <a16:creationId xmlns:a16="http://schemas.microsoft.com/office/drawing/2014/main" id="{FB11B058-CB53-8C2A-3029-72A1322029CD}"/>
              </a:ext>
            </a:extLst>
          </p:cNvPr>
          <p:cNvSpPr>
            <a:spLocks noGrp="1"/>
          </p:cNvSpPr>
          <p:nvPr>
            <p:ph idx="1"/>
          </p:nvPr>
        </p:nvSpPr>
        <p:spPr/>
        <p:txBody>
          <a:bodyPr/>
          <a:lstStyle/>
          <a:p>
            <a:r>
              <a:rPr lang="en-US" dirty="0"/>
              <a:t>The Greek word for “wine” (</a:t>
            </a:r>
            <a:r>
              <a:rPr lang="en-US" b="1" i="1" dirty="0" err="1"/>
              <a:t>oinos</a:t>
            </a:r>
            <a:r>
              <a:rPr lang="en-US" dirty="0"/>
              <a:t>) is not limited to fermented grape juice, but to the juice of the grape in every stage, including still being in the cluster </a:t>
            </a:r>
            <a:br>
              <a:rPr lang="en-US" dirty="0"/>
            </a:br>
            <a:r>
              <a:rPr lang="en-US" dirty="0"/>
              <a:t>(Is. 65:8). </a:t>
            </a:r>
          </a:p>
          <a:p>
            <a:endParaRPr lang="en-US" dirty="0"/>
          </a:p>
          <a:p>
            <a:r>
              <a:rPr lang="en-US" dirty="0"/>
              <a:t>Jesus did not make 180 gallons of liquor!</a:t>
            </a:r>
          </a:p>
          <a:p>
            <a:pPr lvl="1"/>
            <a:r>
              <a:rPr lang="en-US" sz="2800" dirty="0"/>
              <a:t>John 2:6; Habakkuk 2:15</a:t>
            </a:r>
          </a:p>
        </p:txBody>
      </p:sp>
    </p:spTree>
    <p:extLst>
      <p:ext uri="{BB962C8B-B14F-4D97-AF65-F5344CB8AC3E}">
        <p14:creationId xmlns:p14="http://schemas.microsoft.com/office/powerpoint/2010/main" val="172045370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fade">
                                      <p:cBhvr>
                                        <p:cTn id="14" dur="1000"/>
                                        <p:tgtEl>
                                          <p:spTgt spid="3">
                                            <p:txEl>
                                              <p:pRg st="2" end="2"/>
                                            </p:txEl>
                                          </p:spTgt>
                                        </p:tgtEl>
                                      </p:cBhvr>
                                    </p:animEffect>
                                    <p:anim calcmode="lin" valueType="num">
                                      <p:cBhvr>
                                        <p:cTn id="15"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2" end="2"/>
                                            </p:txEl>
                                          </p:spTgt>
                                        </p:tgtEl>
                                        <p:attrNameLst>
                                          <p:attrName>ppt_y</p:attrName>
                                        </p:attrNameLst>
                                      </p:cBhvr>
                                      <p:tavLst>
                                        <p:tav tm="0">
                                          <p:val>
                                            <p:strVal val="#ppt_y+.1"/>
                                          </p:val>
                                        </p:tav>
                                        <p:tav tm="100000">
                                          <p:val>
                                            <p:strVal val="#ppt_y"/>
                                          </p:val>
                                        </p:tav>
                                      </p:tavLst>
                                    </p:anim>
                                  </p:childTnLst>
                                </p:cTn>
                              </p:par>
                              <p:par>
                                <p:cTn id="17" presetID="42" presetClass="entr" presetSubtype="0" fill="hold" grpId="0" nodeType="with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Effect transition="in" filter="fade">
                                      <p:cBhvr>
                                        <p:cTn id="19" dur="1000"/>
                                        <p:tgtEl>
                                          <p:spTgt spid="3">
                                            <p:txEl>
                                              <p:pRg st="3" end="3"/>
                                            </p:txEl>
                                          </p:spTgt>
                                        </p:tgtEl>
                                      </p:cBhvr>
                                    </p:animEffect>
                                    <p:anim calcmode="lin" valueType="num">
                                      <p:cBhvr>
                                        <p:cTn id="20"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4.xml><?xml version="1.0" encoding="utf-8"?>
<p:sld xmlns:a="http://schemas.openxmlformats.org/drawingml/2006/main" xmlns:r="http://schemas.openxmlformats.org/officeDocument/2006/relationships" xmlns:p="http://schemas.openxmlformats.org/presentationml/2006/main">
  <p:cSld>
    <p:bg>
      <p:bgPr>
        <a:solidFill>
          <a:srgbClr val="002060"/>
        </a:solidFill>
        <a:effectLst/>
      </p:bgPr>
    </p:bg>
    <p:spTree>
      <p:nvGrpSpPr>
        <p:cNvPr id="1" name="">
          <a:extLst>
            <a:ext uri="{FF2B5EF4-FFF2-40B4-BE49-F238E27FC236}">
              <a16:creationId xmlns:a16="http://schemas.microsoft.com/office/drawing/2014/main" id="{F71C6E71-C58B-5EC5-4F7E-9D9DDD90CE5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36BA3FF-18BE-FB65-77F3-ABAC872E05E0}"/>
              </a:ext>
            </a:extLst>
          </p:cNvPr>
          <p:cNvSpPr>
            <a:spLocks noGrp="1"/>
          </p:cNvSpPr>
          <p:nvPr>
            <p:ph type="title"/>
          </p:nvPr>
        </p:nvSpPr>
        <p:spPr/>
        <p:txBody>
          <a:bodyPr/>
          <a:lstStyle/>
          <a:p>
            <a:pPr algn="ctr"/>
            <a:r>
              <a:rPr lang="en-US" b="1" dirty="0"/>
              <a:t>2. Drinking Alcohol</a:t>
            </a:r>
          </a:p>
        </p:txBody>
      </p:sp>
      <p:sp>
        <p:nvSpPr>
          <p:cNvPr id="3" name="Content Placeholder 2">
            <a:extLst>
              <a:ext uri="{FF2B5EF4-FFF2-40B4-BE49-F238E27FC236}">
                <a16:creationId xmlns:a16="http://schemas.microsoft.com/office/drawing/2014/main" id="{9F0272AE-C39D-A31A-A05F-808679BA9B5F}"/>
              </a:ext>
            </a:extLst>
          </p:cNvPr>
          <p:cNvSpPr>
            <a:spLocks noGrp="1"/>
          </p:cNvSpPr>
          <p:nvPr>
            <p:ph idx="1"/>
          </p:nvPr>
        </p:nvSpPr>
        <p:spPr/>
        <p:txBody>
          <a:bodyPr/>
          <a:lstStyle/>
          <a:p>
            <a:r>
              <a:rPr lang="en-US" dirty="0"/>
              <a:t>Christians are not to be engaging in </a:t>
            </a:r>
            <a:r>
              <a:rPr lang="en-US" i="1" dirty="0"/>
              <a:t>“drunkenness, revelries, drinking parties” </a:t>
            </a:r>
            <a:r>
              <a:rPr lang="en-US" dirty="0"/>
              <a:t>(1 Peter 4:3). </a:t>
            </a:r>
          </a:p>
          <a:p>
            <a:endParaRPr lang="en-US" dirty="0"/>
          </a:p>
          <a:p>
            <a:r>
              <a:rPr lang="en-US" dirty="0"/>
              <a:t>Christians are commanded to be sober.</a:t>
            </a:r>
          </a:p>
          <a:p>
            <a:pPr lvl="1"/>
            <a:r>
              <a:rPr lang="en-US" sz="2800" dirty="0"/>
              <a:t>1 Thess. 5:6, 8; 1 Pet. 1:13; 5:8</a:t>
            </a:r>
          </a:p>
          <a:p>
            <a:pPr lvl="1"/>
            <a:r>
              <a:rPr lang="en-US" sz="2800" dirty="0"/>
              <a:t>Alcohol begins impacting the brain within minutes of consumption; reducing inhibitions and impairing judgment. </a:t>
            </a:r>
          </a:p>
        </p:txBody>
      </p:sp>
    </p:spTree>
    <p:extLst>
      <p:ext uri="{BB962C8B-B14F-4D97-AF65-F5344CB8AC3E}">
        <p14:creationId xmlns:p14="http://schemas.microsoft.com/office/powerpoint/2010/main" val="217645535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fade">
                                      <p:cBhvr>
                                        <p:cTn id="14" dur="1000"/>
                                        <p:tgtEl>
                                          <p:spTgt spid="3">
                                            <p:txEl>
                                              <p:pRg st="2" end="2"/>
                                            </p:txEl>
                                          </p:spTgt>
                                        </p:tgtEl>
                                      </p:cBhvr>
                                    </p:animEffect>
                                    <p:anim calcmode="lin" valueType="num">
                                      <p:cBhvr>
                                        <p:cTn id="15"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2" end="2"/>
                                            </p:txEl>
                                          </p:spTgt>
                                        </p:tgtEl>
                                        <p:attrNameLst>
                                          <p:attrName>ppt_y</p:attrName>
                                        </p:attrNameLst>
                                      </p:cBhvr>
                                      <p:tavLst>
                                        <p:tav tm="0">
                                          <p:val>
                                            <p:strVal val="#ppt_y+.1"/>
                                          </p:val>
                                        </p:tav>
                                        <p:tav tm="100000">
                                          <p:val>
                                            <p:strVal val="#ppt_y"/>
                                          </p:val>
                                        </p:tav>
                                      </p:tavLst>
                                    </p:anim>
                                  </p:childTnLst>
                                </p:cTn>
                              </p:par>
                              <p:par>
                                <p:cTn id="17" presetID="42" presetClass="entr" presetSubtype="0" fill="hold" grpId="0" nodeType="with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Effect transition="in" filter="fade">
                                      <p:cBhvr>
                                        <p:cTn id="19" dur="1000"/>
                                        <p:tgtEl>
                                          <p:spTgt spid="3">
                                            <p:txEl>
                                              <p:pRg st="3" end="3"/>
                                            </p:txEl>
                                          </p:spTgt>
                                        </p:tgtEl>
                                      </p:cBhvr>
                                    </p:animEffect>
                                    <p:anim calcmode="lin" valueType="num">
                                      <p:cBhvr>
                                        <p:cTn id="20"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3" end="3"/>
                                            </p:txEl>
                                          </p:spTgt>
                                        </p:tgtEl>
                                        <p:attrNameLst>
                                          <p:attrName>ppt_y</p:attrName>
                                        </p:attrNameLst>
                                      </p:cBhvr>
                                      <p:tavLst>
                                        <p:tav tm="0">
                                          <p:val>
                                            <p:strVal val="#ppt_y+.1"/>
                                          </p:val>
                                        </p:tav>
                                        <p:tav tm="100000">
                                          <p:val>
                                            <p:strVal val="#ppt_y"/>
                                          </p:val>
                                        </p:tav>
                                      </p:tavLst>
                                    </p:anim>
                                  </p:childTnLst>
                                </p:cTn>
                              </p:par>
                              <p:par>
                                <p:cTn id="22" presetID="42" presetClass="entr" presetSubtype="0" fill="hold" grpId="0" nodeType="withEffect">
                                  <p:stCondLst>
                                    <p:cond delay="0"/>
                                  </p:stCondLst>
                                  <p:childTnLst>
                                    <p:set>
                                      <p:cBhvr>
                                        <p:cTn id="23" dur="1" fill="hold">
                                          <p:stCondLst>
                                            <p:cond delay="0"/>
                                          </p:stCondLst>
                                        </p:cTn>
                                        <p:tgtEl>
                                          <p:spTgt spid="3">
                                            <p:txEl>
                                              <p:pRg st="4" end="4"/>
                                            </p:txEl>
                                          </p:spTgt>
                                        </p:tgtEl>
                                        <p:attrNameLst>
                                          <p:attrName>style.visibility</p:attrName>
                                        </p:attrNameLst>
                                      </p:cBhvr>
                                      <p:to>
                                        <p:strVal val="visible"/>
                                      </p:to>
                                    </p:set>
                                    <p:animEffect transition="in" filter="fade">
                                      <p:cBhvr>
                                        <p:cTn id="24" dur="1000"/>
                                        <p:tgtEl>
                                          <p:spTgt spid="3">
                                            <p:txEl>
                                              <p:pRg st="4" end="4"/>
                                            </p:txEl>
                                          </p:spTgt>
                                        </p:tgtEl>
                                      </p:cBhvr>
                                    </p:animEffect>
                                    <p:anim calcmode="lin" valueType="num">
                                      <p:cBhvr>
                                        <p:cTn id="25"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26"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6574881-425D-7F82-C2BE-9964EC8DF8DC}"/>
              </a:ext>
            </a:extLst>
          </p:cNvPr>
          <p:cNvSpPr>
            <a:spLocks noGrp="1"/>
          </p:cNvSpPr>
          <p:nvPr>
            <p:ph type="title"/>
          </p:nvPr>
        </p:nvSpPr>
        <p:spPr/>
        <p:txBody>
          <a:bodyPr/>
          <a:lstStyle/>
          <a:p>
            <a:pPr algn="ctr"/>
            <a:r>
              <a:rPr lang="en-US" b="1" dirty="0"/>
              <a:t>3. Inappropriate Dress</a:t>
            </a:r>
          </a:p>
        </p:txBody>
      </p:sp>
      <p:sp>
        <p:nvSpPr>
          <p:cNvPr id="3" name="Content Placeholder 2">
            <a:extLst>
              <a:ext uri="{FF2B5EF4-FFF2-40B4-BE49-F238E27FC236}">
                <a16:creationId xmlns:a16="http://schemas.microsoft.com/office/drawing/2014/main" id="{2C3905CA-DC03-460C-73C0-2CD1CE15144F}"/>
              </a:ext>
            </a:extLst>
          </p:cNvPr>
          <p:cNvSpPr>
            <a:spLocks noGrp="1"/>
          </p:cNvSpPr>
          <p:nvPr>
            <p:ph idx="1"/>
          </p:nvPr>
        </p:nvSpPr>
        <p:spPr/>
        <p:txBody>
          <a:bodyPr/>
          <a:lstStyle/>
          <a:p>
            <a:endParaRPr lang="en-US"/>
          </a:p>
        </p:txBody>
      </p:sp>
    </p:spTree>
    <p:extLst>
      <p:ext uri="{BB962C8B-B14F-4D97-AF65-F5344CB8AC3E}">
        <p14:creationId xmlns:p14="http://schemas.microsoft.com/office/powerpoint/2010/main" val="271457736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32D5D957-B682-E1B5-81C0-B9A6EB3934B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9A73B2E-187E-BB9A-B3D5-CFDF9AB1AFCB}"/>
              </a:ext>
            </a:extLst>
          </p:cNvPr>
          <p:cNvSpPr>
            <a:spLocks noGrp="1"/>
          </p:cNvSpPr>
          <p:nvPr>
            <p:ph type="title"/>
          </p:nvPr>
        </p:nvSpPr>
        <p:spPr/>
        <p:txBody>
          <a:bodyPr/>
          <a:lstStyle/>
          <a:p>
            <a:pPr algn="ctr"/>
            <a:r>
              <a:rPr lang="en-US" b="1" dirty="0"/>
              <a:t>3. Inappropriate Dress</a:t>
            </a:r>
          </a:p>
        </p:txBody>
      </p:sp>
      <p:sp>
        <p:nvSpPr>
          <p:cNvPr id="3" name="Content Placeholder 2">
            <a:extLst>
              <a:ext uri="{FF2B5EF4-FFF2-40B4-BE49-F238E27FC236}">
                <a16:creationId xmlns:a16="http://schemas.microsoft.com/office/drawing/2014/main" id="{17D688CB-63C3-A4A0-AB59-41EAB08F61B3}"/>
              </a:ext>
            </a:extLst>
          </p:cNvPr>
          <p:cNvSpPr>
            <a:spLocks noGrp="1"/>
          </p:cNvSpPr>
          <p:nvPr>
            <p:ph idx="1"/>
          </p:nvPr>
        </p:nvSpPr>
        <p:spPr>
          <a:xfrm>
            <a:off x="272143" y="1825625"/>
            <a:ext cx="8632371" cy="4346576"/>
          </a:xfrm>
        </p:spPr>
        <p:txBody>
          <a:bodyPr>
            <a:normAutofit/>
          </a:bodyPr>
          <a:lstStyle/>
          <a:p>
            <a:pPr marL="0" indent="0" algn="ctr">
              <a:buNone/>
            </a:pPr>
            <a:r>
              <a:rPr lang="en-US" b="1" dirty="0"/>
              <a:t>1 Timothy 2:9</a:t>
            </a:r>
          </a:p>
          <a:p>
            <a:r>
              <a:rPr lang="en-US" sz="2700" i="1" dirty="0"/>
              <a:t>“modest apparel, with propriety and moderation” </a:t>
            </a:r>
            <a:r>
              <a:rPr lang="en-US" sz="2700" dirty="0"/>
              <a:t>(NKJV)</a:t>
            </a:r>
          </a:p>
          <a:p>
            <a:r>
              <a:rPr lang="en-US" sz="2700" i="1" dirty="0"/>
              <a:t>“proper clothing, modestly and discreetly” </a:t>
            </a:r>
            <a:r>
              <a:rPr lang="en-US" sz="2700" dirty="0"/>
              <a:t>(NASB)</a:t>
            </a:r>
          </a:p>
          <a:p>
            <a:r>
              <a:rPr lang="en-US" sz="2700" i="1" dirty="0"/>
              <a:t>“proper clothing, with modesty and self-restraint” </a:t>
            </a:r>
            <a:r>
              <a:rPr lang="en-US" sz="2700" dirty="0"/>
              <a:t>(LSB) </a:t>
            </a:r>
          </a:p>
          <a:p>
            <a:r>
              <a:rPr lang="en-US" sz="2700" i="1" dirty="0"/>
              <a:t>“respectable apparel, with modesty and self-control” </a:t>
            </a:r>
            <a:r>
              <a:rPr lang="en-US" sz="2700" dirty="0"/>
              <a:t>(ESV)</a:t>
            </a:r>
          </a:p>
          <a:p>
            <a:r>
              <a:rPr lang="en-US" sz="2700" i="1" dirty="0"/>
              <a:t>“modest clothing, with decency and good sense”</a:t>
            </a:r>
            <a:r>
              <a:rPr lang="en-US" sz="2700" dirty="0"/>
              <a:t> (CSB)</a:t>
            </a:r>
          </a:p>
          <a:p>
            <a:r>
              <a:rPr lang="en-US" sz="2700" i="1" dirty="0"/>
              <a:t>“modest apparel, with shamefacedness and sobriety”</a:t>
            </a:r>
            <a:r>
              <a:rPr lang="en-US" sz="2700" dirty="0"/>
              <a:t> (KJV)</a:t>
            </a:r>
          </a:p>
        </p:txBody>
      </p:sp>
    </p:spTree>
    <p:extLst>
      <p:ext uri="{BB962C8B-B14F-4D97-AF65-F5344CB8AC3E}">
        <p14:creationId xmlns:p14="http://schemas.microsoft.com/office/powerpoint/2010/main" val="127730261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7.xml><?xml version="1.0" encoding="utf-8"?>
<p:sld xmlns:a="http://schemas.openxmlformats.org/drawingml/2006/main" xmlns:r="http://schemas.openxmlformats.org/officeDocument/2006/relationships" xmlns:p="http://schemas.openxmlformats.org/presentationml/2006/main">
  <p:cSld>
    <p:bg>
      <p:bgPr>
        <a:solidFill>
          <a:srgbClr val="002060"/>
        </a:solidFill>
        <a:effectLst/>
      </p:bgPr>
    </p:bg>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2CA2E8-AC1F-754E-B3EE-AB4A8CAED918}"/>
              </a:ext>
            </a:extLst>
          </p:cNvPr>
          <p:cNvSpPr>
            <a:spLocks noGrp="1"/>
          </p:cNvSpPr>
          <p:nvPr>
            <p:ph type="title"/>
          </p:nvPr>
        </p:nvSpPr>
        <p:spPr/>
        <p:txBody>
          <a:bodyPr/>
          <a:lstStyle/>
          <a:p>
            <a:pPr algn="ctr"/>
            <a:r>
              <a:rPr lang="en-US" b="1" dirty="0">
                <a:solidFill>
                  <a:schemeClr val="bg1"/>
                </a:solidFill>
              </a:rPr>
              <a:t>Nakedness</a:t>
            </a:r>
          </a:p>
        </p:txBody>
      </p:sp>
      <p:sp>
        <p:nvSpPr>
          <p:cNvPr id="3" name="Content Placeholder 2">
            <a:extLst>
              <a:ext uri="{FF2B5EF4-FFF2-40B4-BE49-F238E27FC236}">
                <a16:creationId xmlns:a16="http://schemas.microsoft.com/office/drawing/2014/main" id="{A027D163-CD75-514E-254E-DE6F332B7A0C}"/>
              </a:ext>
            </a:extLst>
          </p:cNvPr>
          <p:cNvSpPr>
            <a:spLocks noGrp="1"/>
          </p:cNvSpPr>
          <p:nvPr>
            <p:ph idx="1"/>
          </p:nvPr>
        </p:nvSpPr>
        <p:spPr/>
        <p:txBody>
          <a:bodyPr/>
          <a:lstStyle/>
          <a:p>
            <a:r>
              <a:rPr lang="en-US" b="1" dirty="0">
                <a:solidFill>
                  <a:schemeClr val="bg1"/>
                </a:solidFill>
              </a:rPr>
              <a:t>Gen. 2:25 </a:t>
            </a:r>
            <a:r>
              <a:rPr lang="en-US" dirty="0">
                <a:solidFill>
                  <a:schemeClr val="bg1"/>
                </a:solidFill>
              </a:rPr>
              <a:t>– Adam and Eve were </a:t>
            </a:r>
            <a:r>
              <a:rPr lang="en-US" i="1" dirty="0">
                <a:solidFill>
                  <a:schemeClr val="bg1"/>
                </a:solidFill>
              </a:rPr>
              <a:t>naked</a:t>
            </a:r>
            <a:r>
              <a:rPr lang="en-US" dirty="0">
                <a:solidFill>
                  <a:schemeClr val="bg1"/>
                </a:solidFill>
              </a:rPr>
              <a:t> and were not ashamed. </a:t>
            </a:r>
          </a:p>
          <a:p>
            <a:r>
              <a:rPr lang="en-US" b="1" dirty="0">
                <a:solidFill>
                  <a:schemeClr val="bg1"/>
                </a:solidFill>
              </a:rPr>
              <a:t>Gen. 3:7 </a:t>
            </a:r>
            <a:r>
              <a:rPr lang="en-US" dirty="0">
                <a:solidFill>
                  <a:schemeClr val="bg1"/>
                </a:solidFill>
              </a:rPr>
              <a:t>– their eyes were opened and they made </a:t>
            </a:r>
            <a:r>
              <a:rPr lang="en-US" i="1" dirty="0">
                <a:solidFill>
                  <a:schemeClr val="bg1"/>
                </a:solidFill>
              </a:rPr>
              <a:t>coverings</a:t>
            </a:r>
            <a:r>
              <a:rPr lang="en-US" dirty="0">
                <a:solidFill>
                  <a:schemeClr val="bg1"/>
                </a:solidFill>
              </a:rPr>
              <a:t> for themselves. </a:t>
            </a:r>
          </a:p>
          <a:p>
            <a:r>
              <a:rPr lang="en-US" b="1" dirty="0">
                <a:solidFill>
                  <a:schemeClr val="bg1"/>
                </a:solidFill>
              </a:rPr>
              <a:t>Gen. 3:10 </a:t>
            </a:r>
            <a:r>
              <a:rPr lang="en-US" dirty="0">
                <a:solidFill>
                  <a:schemeClr val="bg1"/>
                </a:solidFill>
              </a:rPr>
              <a:t>– even with these coverings, they said they were </a:t>
            </a:r>
            <a:r>
              <a:rPr lang="en-US" i="1" dirty="0">
                <a:solidFill>
                  <a:schemeClr val="bg1"/>
                </a:solidFill>
              </a:rPr>
              <a:t>“naked.” </a:t>
            </a:r>
          </a:p>
          <a:p>
            <a:r>
              <a:rPr lang="en-US" b="1" dirty="0">
                <a:solidFill>
                  <a:schemeClr val="bg1"/>
                </a:solidFill>
              </a:rPr>
              <a:t>Gen. 3:21 </a:t>
            </a:r>
            <a:r>
              <a:rPr lang="en-US" dirty="0">
                <a:solidFill>
                  <a:schemeClr val="bg1"/>
                </a:solidFill>
              </a:rPr>
              <a:t>– God adequately clothed them with </a:t>
            </a:r>
            <a:r>
              <a:rPr lang="en-US" i="1" dirty="0">
                <a:solidFill>
                  <a:schemeClr val="bg1"/>
                </a:solidFill>
              </a:rPr>
              <a:t>tunics</a:t>
            </a:r>
            <a:r>
              <a:rPr lang="en-US" dirty="0">
                <a:solidFill>
                  <a:schemeClr val="bg1"/>
                </a:solidFill>
              </a:rPr>
              <a:t>. </a:t>
            </a:r>
          </a:p>
        </p:txBody>
      </p:sp>
    </p:spTree>
    <p:extLst>
      <p:ext uri="{BB962C8B-B14F-4D97-AF65-F5344CB8AC3E}">
        <p14:creationId xmlns:p14="http://schemas.microsoft.com/office/powerpoint/2010/main" val="395664988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1" end="1"/>
                                            </p:txEl>
                                          </p:spTgt>
                                        </p:tgtEl>
                                        <p:attrNameLst>
                                          <p:attrName>style.visibility</p:attrName>
                                        </p:attrNameLst>
                                      </p:cBhvr>
                                      <p:to>
                                        <p:strVal val="visible"/>
                                      </p:to>
                                    </p:set>
                                    <p:animEffect transition="in" filter="fade">
                                      <p:cBhvr>
                                        <p:cTn id="14" dur="1000"/>
                                        <p:tgtEl>
                                          <p:spTgt spid="3">
                                            <p:txEl>
                                              <p:pRg st="1" end="1"/>
                                            </p:txEl>
                                          </p:spTgt>
                                        </p:tgtEl>
                                      </p:cBhvr>
                                    </p:animEffect>
                                    <p:anim calcmode="lin" valueType="num">
                                      <p:cBhvr>
                                        <p:cTn id="15"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2" end="2"/>
                                            </p:txEl>
                                          </p:spTgt>
                                        </p:tgtEl>
                                        <p:attrNameLst>
                                          <p:attrName>style.visibility</p:attrName>
                                        </p:attrNameLst>
                                      </p:cBhvr>
                                      <p:to>
                                        <p:strVal val="visible"/>
                                      </p:to>
                                    </p:set>
                                    <p:animEffect transition="in" filter="fade">
                                      <p:cBhvr>
                                        <p:cTn id="21" dur="1000"/>
                                        <p:tgtEl>
                                          <p:spTgt spid="3">
                                            <p:txEl>
                                              <p:pRg st="2" end="2"/>
                                            </p:txEl>
                                          </p:spTgt>
                                        </p:tgtEl>
                                      </p:cBhvr>
                                    </p:animEffect>
                                    <p:anim calcmode="lin" valueType="num">
                                      <p:cBhvr>
                                        <p:cTn id="22"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3" end="3"/>
                                            </p:txEl>
                                          </p:spTgt>
                                        </p:tgtEl>
                                        <p:attrNameLst>
                                          <p:attrName>style.visibility</p:attrName>
                                        </p:attrNameLst>
                                      </p:cBhvr>
                                      <p:to>
                                        <p:strVal val="visible"/>
                                      </p:to>
                                    </p:set>
                                    <p:animEffect transition="in" filter="fade">
                                      <p:cBhvr>
                                        <p:cTn id="28" dur="1000"/>
                                        <p:tgtEl>
                                          <p:spTgt spid="3">
                                            <p:txEl>
                                              <p:pRg st="3" end="3"/>
                                            </p:txEl>
                                          </p:spTgt>
                                        </p:tgtEl>
                                      </p:cBhvr>
                                    </p:animEffect>
                                    <p:anim calcmode="lin" valueType="num">
                                      <p:cBhvr>
                                        <p:cTn id="29"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18.xml><?xml version="1.0" encoding="utf-8"?>
<p:sld xmlns:a="http://schemas.openxmlformats.org/drawingml/2006/main" xmlns:r="http://schemas.openxmlformats.org/officeDocument/2006/relationships" xmlns:p="http://schemas.openxmlformats.org/presentationml/2006/main">
  <p:cSld>
    <p:bg>
      <p:bgPr>
        <a:solidFill>
          <a:srgbClr val="002060"/>
        </a:solidFill>
        <a:effectLst/>
      </p:bgPr>
    </p:bg>
    <p:spTree>
      <p:nvGrpSpPr>
        <p:cNvPr id="1" name="">
          <a:extLst>
            <a:ext uri="{FF2B5EF4-FFF2-40B4-BE49-F238E27FC236}">
              <a16:creationId xmlns:a16="http://schemas.microsoft.com/office/drawing/2014/main" id="{957A6A7C-A52E-9540-41EF-6C0BFC76264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00F2517-5D1B-DCC6-88B9-9A2AE470A295}"/>
              </a:ext>
            </a:extLst>
          </p:cNvPr>
          <p:cNvSpPr>
            <a:spLocks noGrp="1"/>
          </p:cNvSpPr>
          <p:nvPr>
            <p:ph type="title"/>
          </p:nvPr>
        </p:nvSpPr>
        <p:spPr/>
        <p:txBody>
          <a:bodyPr/>
          <a:lstStyle/>
          <a:p>
            <a:pPr algn="ctr"/>
            <a:r>
              <a:rPr lang="en-US" b="1" dirty="0">
                <a:solidFill>
                  <a:schemeClr val="bg1"/>
                </a:solidFill>
              </a:rPr>
              <a:t>Nakedness</a:t>
            </a:r>
          </a:p>
        </p:txBody>
      </p:sp>
      <p:sp>
        <p:nvSpPr>
          <p:cNvPr id="3" name="Content Placeholder 2">
            <a:extLst>
              <a:ext uri="{FF2B5EF4-FFF2-40B4-BE49-F238E27FC236}">
                <a16:creationId xmlns:a16="http://schemas.microsoft.com/office/drawing/2014/main" id="{0347EFF6-7BCD-1362-E1C6-CE1E274C286B}"/>
              </a:ext>
            </a:extLst>
          </p:cNvPr>
          <p:cNvSpPr>
            <a:spLocks noGrp="1"/>
          </p:cNvSpPr>
          <p:nvPr>
            <p:ph idx="1"/>
          </p:nvPr>
        </p:nvSpPr>
        <p:spPr/>
        <p:txBody>
          <a:bodyPr/>
          <a:lstStyle/>
          <a:p>
            <a:r>
              <a:rPr lang="en-US" b="1" dirty="0">
                <a:solidFill>
                  <a:schemeClr val="bg1"/>
                </a:solidFill>
              </a:rPr>
              <a:t>Tunic</a:t>
            </a:r>
            <a:r>
              <a:rPr lang="en-US" dirty="0">
                <a:solidFill>
                  <a:schemeClr val="bg1"/>
                </a:solidFill>
              </a:rPr>
              <a:t> (</a:t>
            </a:r>
            <a:r>
              <a:rPr lang="en-US" b="1" i="1" dirty="0" err="1">
                <a:solidFill>
                  <a:schemeClr val="bg1"/>
                </a:solidFill>
              </a:rPr>
              <a:t>kutoneth</a:t>
            </a:r>
            <a:r>
              <a:rPr lang="en-US" dirty="0">
                <a:solidFill>
                  <a:schemeClr val="bg1"/>
                </a:solidFill>
              </a:rPr>
              <a:t>) – “refers to a tunic that was worn next to a person’s body, often with long or half sleeves and reaching to the knees or ankles”</a:t>
            </a:r>
          </a:p>
          <a:p>
            <a:endParaRPr lang="en-US" i="1" dirty="0">
              <a:solidFill>
                <a:schemeClr val="bg1"/>
              </a:solidFill>
            </a:endParaRPr>
          </a:p>
          <a:p>
            <a:r>
              <a:rPr lang="en-US" dirty="0">
                <a:solidFill>
                  <a:schemeClr val="bg1"/>
                </a:solidFill>
              </a:rPr>
              <a:t>“He has shown you, O man, what is good; and what does the Lord require of you…” (Mal. 6:8).</a:t>
            </a:r>
          </a:p>
        </p:txBody>
      </p:sp>
    </p:spTree>
    <p:extLst>
      <p:ext uri="{BB962C8B-B14F-4D97-AF65-F5344CB8AC3E}">
        <p14:creationId xmlns:p14="http://schemas.microsoft.com/office/powerpoint/2010/main" val="27988007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19.xml><?xml version="1.0" encoding="utf-8"?>
<p:sld xmlns:a="http://schemas.openxmlformats.org/drawingml/2006/main" xmlns:r="http://schemas.openxmlformats.org/officeDocument/2006/relationships" xmlns:p="http://schemas.openxmlformats.org/presentationml/2006/main">
  <p:cSld>
    <p:bg>
      <p:bgPr>
        <a:solidFill>
          <a:srgbClr val="002060"/>
        </a:solidFill>
        <a:effectLst/>
      </p:bgPr>
    </p:bg>
    <p:spTree>
      <p:nvGrpSpPr>
        <p:cNvPr id="1" name="">
          <a:extLst>
            <a:ext uri="{FF2B5EF4-FFF2-40B4-BE49-F238E27FC236}">
              <a16:creationId xmlns:a16="http://schemas.microsoft.com/office/drawing/2014/main" id="{9D8C861D-EC04-5798-457B-D38FAF8A6EC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5EB9610-1ED5-4907-D6B6-B52BB3ED8140}"/>
              </a:ext>
            </a:extLst>
          </p:cNvPr>
          <p:cNvSpPr>
            <a:spLocks noGrp="1"/>
          </p:cNvSpPr>
          <p:nvPr>
            <p:ph type="title"/>
          </p:nvPr>
        </p:nvSpPr>
        <p:spPr/>
        <p:txBody>
          <a:bodyPr/>
          <a:lstStyle/>
          <a:p>
            <a:pPr algn="ctr"/>
            <a:r>
              <a:rPr lang="en-US" b="1" dirty="0">
                <a:solidFill>
                  <a:schemeClr val="bg1"/>
                </a:solidFill>
              </a:rPr>
              <a:t>The Shame of Nakedness</a:t>
            </a:r>
          </a:p>
        </p:txBody>
      </p:sp>
      <p:sp>
        <p:nvSpPr>
          <p:cNvPr id="3" name="Content Placeholder 2">
            <a:extLst>
              <a:ext uri="{FF2B5EF4-FFF2-40B4-BE49-F238E27FC236}">
                <a16:creationId xmlns:a16="http://schemas.microsoft.com/office/drawing/2014/main" id="{238200C7-499F-390C-626D-74C120653D4F}"/>
              </a:ext>
            </a:extLst>
          </p:cNvPr>
          <p:cNvSpPr>
            <a:spLocks noGrp="1"/>
          </p:cNvSpPr>
          <p:nvPr>
            <p:ph idx="1"/>
          </p:nvPr>
        </p:nvSpPr>
        <p:spPr/>
        <p:txBody>
          <a:bodyPr/>
          <a:lstStyle/>
          <a:p>
            <a:pPr marL="0" indent="0" algn="ctr">
              <a:buNone/>
            </a:pPr>
            <a:r>
              <a:rPr lang="en-US" dirty="0">
                <a:solidFill>
                  <a:schemeClr val="bg1"/>
                </a:solidFill>
              </a:rPr>
              <a:t>Micah 1:11; Nahum 3:5; Revelation 3:18; 16:15</a:t>
            </a:r>
          </a:p>
          <a:p>
            <a:endParaRPr lang="en-US" dirty="0">
              <a:solidFill>
                <a:schemeClr val="bg1"/>
              </a:solidFill>
            </a:endParaRPr>
          </a:p>
          <a:p>
            <a:r>
              <a:rPr lang="en-US" sz="3200" b="1" dirty="0">
                <a:solidFill>
                  <a:schemeClr val="bg1"/>
                </a:solidFill>
              </a:rPr>
              <a:t>Thigh</a:t>
            </a:r>
            <a:r>
              <a:rPr lang="en-US" sz="3200" dirty="0">
                <a:solidFill>
                  <a:schemeClr val="bg1"/>
                </a:solidFill>
              </a:rPr>
              <a:t> – Isaiah 47:2-3 </a:t>
            </a:r>
          </a:p>
          <a:p>
            <a:r>
              <a:rPr lang="en-US" sz="3200" b="1" dirty="0">
                <a:solidFill>
                  <a:schemeClr val="bg1"/>
                </a:solidFill>
              </a:rPr>
              <a:t>Buttocks</a:t>
            </a:r>
            <a:r>
              <a:rPr lang="en-US" sz="3200" dirty="0">
                <a:solidFill>
                  <a:schemeClr val="bg1"/>
                </a:solidFill>
              </a:rPr>
              <a:t> – Isaiah 20:4</a:t>
            </a:r>
            <a:r>
              <a:rPr lang="en-US" sz="3200" i="1" dirty="0">
                <a:solidFill>
                  <a:schemeClr val="bg1"/>
                </a:solidFill>
              </a:rPr>
              <a:t> </a:t>
            </a:r>
          </a:p>
          <a:p>
            <a:r>
              <a:rPr lang="en-US" sz="3200" b="1" dirty="0">
                <a:solidFill>
                  <a:schemeClr val="bg1"/>
                </a:solidFill>
              </a:rPr>
              <a:t>Breasts</a:t>
            </a:r>
            <a:r>
              <a:rPr lang="en-US" sz="3200" dirty="0">
                <a:solidFill>
                  <a:schemeClr val="bg1"/>
                </a:solidFill>
              </a:rPr>
              <a:t> – Ezekiel 16:7</a:t>
            </a:r>
          </a:p>
        </p:txBody>
      </p:sp>
    </p:spTree>
    <p:extLst>
      <p:ext uri="{BB962C8B-B14F-4D97-AF65-F5344CB8AC3E}">
        <p14:creationId xmlns:p14="http://schemas.microsoft.com/office/powerpoint/2010/main" val="400290908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42" presetClass="entr" presetSubtype="0" fill="hold" grpId="0" nodeType="with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childTnLst>
                          </p:cTn>
                        </p:par>
                      </p:childTnLst>
                    </p:cTn>
                  </p:par>
                  <p:par>
                    <p:cTn id="10" fill="hold">
                      <p:stCondLst>
                        <p:cond delay="indefinite"/>
                      </p:stCondLst>
                      <p:childTnLst>
                        <p:par>
                          <p:cTn id="11" fill="hold">
                            <p:stCondLst>
                              <p:cond delay="0"/>
                            </p:stCondLst>
                            <p:childTnLst>
                              <p:par>
                                <p:cTn id="12" presetID="42" presetClass="entr" presetSubtype="0" fill="hold" grpId="0" nodeType="clickEffect">
                                  <p:stCondLst>
                                    <p:cond delay="0"/>
                                  </p:stCondLst>
                                  <p:childTnLst>
                                    <p:set>
                                      <p:cBhvr>
                                        <p:cTn id="13" dur="1" fill="hold">
                                          <p:stCondLst>
                                            <p:cond delay="0"/>
                                          </p:stCondLst>
                                        </p:cTn>
                                        <p:tgtEl>
                                          <p:spTgt spid="3">
                                            <p:txEl>
                                              <p:pRg st="2" end="2"/>
                                            </p:txEl>
                                          </p:spTgt>
                                        </p:tgtEl>
                                        <p:attrNameLst>
                                          <p:attrName>style.visibility</p:attrName>
                                        </p:attrNameLst>
                                      </p:cBhvr>
                                      <p:to>
                                        <p:strVal val="visible"/>
                                      </p:to>
                                    </p:set>
                                    <p:animEffect transition="in" filter="fade">
                                      <p:cBhvr>
                                        <p:cTn id="14" dur="1000"/>
                                        <p:tgtEl>
                                          <p:spTgt spid="3">
                                            <p:txEl>
                                              <p:pRg st="2" end="2"/>
                                            </p:txEl>
                                          </p:spTgt>
                                        </p:tgtEl>
                                      </p:cBhvr>
                                    </p:animEffect>
                                    <p:anim calcmode="lin" valueType="num">
                                      <p:cBhvr>
                                        <p:cTn id="15" dur="1000" fill="hold"/>
                                        <p:tgtEl>
                                          <p:spTgt spid="3">
                                            <p:txEl>
                                              <p:pRg st="2" end="2"/>
                                            </p:txEl>
                                          </p:spTgt>
                                        </p:tgtEl>
                                        <p:attrNameLst>
                                          <p:attrName>ppt_x</p:attrName>
                                        </p:attrNameLst>
                                      </p:cBhvr>
                                      <p:tavLst>
                                        <p:tav tm="0">
                                          <p:val>
                                            <p:strVal val="#ppt_x"/>
                                          </p:val>
                                        </p:tav>
                                        <p:tav tm="100000">
                                          <p:val>
                                            <p:strVal val="#ppt_x"/>
                                          </p:val>
                                        </p:tav>
                                      </p:tavLst>
                                    </p:anim>
                                    <p:anim calcmode="lin" valueType="num">
                                      <p:cBhvr>
                                        <p:cTn id="16" dur="1000" fill="hold"/>
                                        <p:tgtEl>
                                          <p:spTgt spid="3">
                                            <p:txEl>
                                              <p:pRg st="2" end="2"/>
                                            </p:txEl>
                                          </p:spTgt>
                                        </p:tgtEl>
                                        <p:attrNameLst>
                                          <p:attrName>ppt_y</p:attrName>
                                        </p:attrNameLst>
                                      </p:cBhvr>
                                      <p:tavLst>
                                        <p:tav tm="0">
                                          <p:val>
                                            <p:strVal val="#ppt_y+.1"/>
                                          </p:val>
                                        </p:tav>
                                        <p:tav tm="100000">
                                          <p:val>
                                            <p:strVal val="#ppt_y"/>
                                          </p:val>
                                        </p:tav>
                                      </p:tavLst>
                                    </p:anim>
                                  </p:childTnLst>
                                </p:cTn>
                              </p:par>
                            </p:childTnLst>
                          </p:cTn>
                        </p:par>
                      </p:childTnLst>
                    </p:cTn>
                  </p:par>
                  <p:par>
                    <p:cTn id="17" fill="hold">
                      <p:stCondLst>
                        <p:cond delay="indefinite"/>
                      </p:stCondLst>
                      <p:childTnLst>
                        <p:par>
                          <p:cTn id="18" fill="hold">
                            <p:stCondLst>
                              <p:cond delay="0"/>
                            </p:stCondLst>
                            <p:childTnLst>
                              <p:par>
                                <p:cTn id="19" presetID="42" presetClass="entr" presetSubtype="0" fill="hold" grpId="0" nodeType="clickEffect">
                                  <p:stCondLst>
                                    <p:cond delay="0"/>
                                  </p:stCondLst>
                                  <p:childTnLst>
                                    <p:set>
                                      <p:cBhvr>
                                        <p:cTn id="20" dur="1" fill="hold">
                                          <p:stCondLst>
                                            <p:cond delay="0"/>
                                          </p:stCondLst>
                                        </p:cTn>
                                        <p:tgtEl>
                                          <p:spTgt spid="3">
                                            <p:txEl>
                                              <p:pRg st="3" end="3"/>
                                            </p:txEl>
                                          </p:spTgt>
                                        </p:tgtEl>
                                        <p:attrNameLst>
                                          <p:attrName>style.visibility</p:attrName>
                                        </p:attrNameLst>
                                      </p:cBhvr>
                                      <p:to>
                                        <p:strVal val="visible"/>
                                      </p:to>
                                    </p:set>
                                    <p:animEffect transition="in" filter="fade">
                                      <p:cBhvr>
                                        <p:cTn id="21" dur="1000"/>
                                        <p:tgtEl>
                                          <p:spTgt spid="3">
                                            <p:txEl>
                                              <p:pRg st="3" end="3"/>
                                            </p:txEl>
                                          </p:spTgt>
                                        </p:tgtEl>
                                      </p:cBhvr>
                                    </p:animEffect>
                                    <p:anim calcmode="lin" valueType="num">
                                      <p:cBhvr>
                                        <p:cTn id="22"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3" dur="1000" fill="hold"/>
                                        <p:tgtEl>
                                          <p:spTgt spid="3">
                                            <p:txEl>
                                              <p:pRg st="3" end="3"/>
                                            </p:txEl>
                                          </p:spTgt>
                                        </p:tgtEl>
                                        <p:attrNameLst>
                                          <p:attrName>ppt_y</p:attrName>
                                        </p:attrNameLst>
                                      </p:cBhvr>
                                      <p:tavLst>
                                        <p:tav tm="0">
                                          <p:val>
                                            <p:strVal val="#ppt_y+.1"/>
                                          </p:val>
                                        </p:tav>
                                        <p:tav tm="100000">
                                          <p:val>
                                            <p:strVal val="#ppt_y"/>
                                          </p:val>
                                        </p:tav>
                                      </p:tavLst>
                                    </p:anim>
                                  </p:childTnLst>
                                </p:cTn>
                              </p:par>
                            </p:childTnLst>
                          </p:cTn>
                        </p:par>
                      </p:childTnLst>
                    </p:cTn>
                  </p:par>
                  <p:par>
                    <p:cTn id="24" fill="hold">
                      <p:stCondLst>
                        <p:cond delay="indefinite"/>
                      </p:stCondLst>
                      <p:childTnLst>
                        <p:par>
                          <p:cTn id="25" fill="hold">
                            <p:stCondLst>
                              <p:cond delay="0"/>
                            </p:stCondLst>
                            <p:childTnLst>
                              <p:par>
                                <p:cTn id="26" presetID="42" presetClass="entr" presetSubtype="0" fill="hold" grpId="0" nodeType="clickEffect">
                                  <p:stCondLst>
                                    <p:cond delay="0"/>
                                  </p:stCondLst>
                                  <p:childTnLst>
                                    <p:set>
                                      <p:cBhvr>
                                        <p:cTn id="27" dur="1" fill="hold">
                                          <p:stCondLst>
                                            <p:cond delay="0"/>
                                          </p:stCondLst>
                                        </p:cTn>
                                        <p:tgtEl>
                                          <p:spTgt spid="3">
                                            <p:txEl>
                                              <p:pRg st="4" end="4"/>
                                            </p:txEl>
                                          </p:spTgt>
                                        </p:tgtEl>
                                        <p:attrNameLst>
                                          <p:attrName>style.visibility</p:attrName>
                                        </p:attrNameLst>
                                      </p:cBhvr>
                                      <p:to>
                                        <p:strVal val="visible"/>
                                      </p:to>
                                    </p:set>
                                    <p:animEffect transition="in" filter="fade">
                                      <p:cBhvr>
                                        <p:cTn id="28" dur="1000"/>
                                        <p:tgtEl>
                                          <p:spTgt spid="3">
                                            <p:txEl>
                                              <p:pRg st="4" end="4"/>
                                            </p:txEl>
                                          </p:spTgt>
                                        </p:tgtEl>
                                      </p:cBhvr>
                                    </p:animEffect>
                                    <p:anim calcmode="lin" valueType="num">
                                      <p:cBhvr>
                                        <p:cTn id="29"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30"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uiExpand="1" build="p"/>
    </p:bld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028" name="Picture 4" descr="Earth Wallpaper 4K, iOS 11, Stock, Black background">
            <a:extLst>
              <a:ext uri="{FF2B5EF4-FFF2-40B4-BE49-F238E27FC236}">
                <a16:creationId xmlns:a16="http://schemas.microsoft.com/office/drawing/2014/main" id="{8718F646-178C-8E13-2FF9-131CAAAF06ED}"/>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23428" r="22572"/>
          <a:stretch>
            <a:fillRect/>
          </a:stretch>
        </p:blipFill>
        <p:spPr bwMode="auto">
          <a:xfrm>
            <a:off x="5464629" y="3032581"/>
            <a:ext cx="3472541" cy="3617230"/>
          </a:xfrm>
          <a:prstGeom prst="rect">
            <a:avLst/>
          </a:prstGeom>
          <a:noFill/>
          <a:extLst>
            <a:ext uri="{909E8E84-426E-40DD-AFC4-6F175D3DCCD1}">
              <a14:hiddenFill xmlns:a14="http://schemas.microsoft.com/office/drawing/2010/main">
                <a:solidFill>
                  <a:srgbClr val="FFFFFF"/>
                </a:solidFill>
              </a14:hiddenFill>
            </a:ext>
          </a:extLst>
        </p:spPr>
      </p:pic>
      <p:sp>
        <p:nvSpPr>
          <p:cNvPr id="2" name="Title 1">
            <a:extLst>
              <a:ext uri="{FF2B5EF4-FFF2-40B4-BE49-F238E27FC236}">
                <a16:creationId xmlns:a16="http://schemas.microsoft.com/office/drawing/2014/main" id="{4CD8BEF7-ABF9-625B-6C74-4D94BB3E294D}"/>
              </a:ext>
            </a:extLst>
          </p:cNvPr>
          <p:cNvSpPr>
            <a:spLocks noGrp="1"/>
          </p:cNvSpPr>
          <p:nvPr>
            <p:ph type="ctrTitle"/>
          </p:nvPr>
        </p:nvSpPr>
        <p:spPr>
          <a:xfrm>
            <a:off x="685800" y="631371"/>
            <a:ext cx="5627914" cy="2525486"/>
          </a:xfrm>
        </p:spPr>
        <p:txBody>
          <a:bodyPr>
            <a:normAutofit/>
          </a:bodyPr>
          <a:lstStyle/>
          <a:p>
            <a:r>
              <a:rPr lang="en-US" sz="7200" b="1" dirty="0"/>
              <a:t>Respectable Worldliness</a:t>
            </a:r>
          </a:p>
        </p:txBody>
      </p:sp>
    </p:spTree>
    <p:extLst>
      <p:ext uri="{BB962C8B-B14F-4D97-AF65-F5344CB8AC3E}">
        <p14:creationId xmlns:p14="http://schemas.microsoft.com/office/powerpoint/2010/main" val="34822065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65C75AB-16C3-C3AB-BCE7-0A2C7A95777D}"/>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D1B99C6-9F57-3443-FEBA-14707FA905B7}"/>
              </a:ext>
            </a:extLst>
          </p:cNvPr>
          <p:cNvSpPr>
            <a:spLocks noGrp="1"/>
          </p:cNvSpPr>
          <p:nvPr>
            <p:ph idx="1"/>
          </p:nvPr>
        </p:nvSpPr>
        <p:spPr>
          <a:xfrm>
            <a:off x="628650" y="381000"/>
            <a:ext cx="7886700" cy="5795963"/>
          </a:xfrm>
        </p:spPr>
        <p:txBody>
          <a:bodyPr>
            <a:normAutofit/>
          </a:bodyPr>
          <a:lstStyle/>
          <a:p>
            <a:pPr marL="0" indent="0">
              <a:buNone/>
            </a:pPr>
            <a:endParaRPr lang="en-US" sz="3200" dirty="0"/>
          </a:p>
          <a:p>
            <a:pPr marL="0" indent="0">
              <a:buNone/>
            </a:pPr>
            <a:r>
              <a:rPr lang="en-US" sz="3200" dirty="0"/>
              <a:t>  Therefore come out from among them and be separate, says the Lord. Do not touch what is unclean, and I will receive you.  </a:t>
            </a:r>
          </a:p>
          <a:p>
            <a:pPr marL="0" indent="0">
              <a:buNone/>
            </a:pPr>
            <a:r>
              <a:rPr lang="en-US" sz="3200" dirty="0"/>
              <a:t>  I will be a Father to you, and you shall be My sons and daughters, says the Lord Almighty.  </a:t>
            </a:r>
          </a:p>
          <a:p>
            <a:pPr marL="0" indent="0">
              <a:buNone/>
            </a:pPr>
            <a:endParaRPr lang="en-US" sz="800" dirty="0"/>
          </a:p>
          <a:p>
            <a:pPr marL="0" indent="0">
              <a:buNone/>
            </a:pPr>
            <a:r>
              <a:rPr lang="en-US" sz="3200" dirty="0"/>
              <a:t>2 Corinthians 6:17-18</a:t>
            </a:r>
          </a:p>
        </p:txBody>
      </p:sp>
      <p:pic>
        <p:nvPicPr>
          <p:cNvPr id="1028" name="Picture 4" descr="Earth Wallpaper 4K, iOS 11, Stock, Black background">
            <a:extLst>
              <a:ext uri="{FF2B5EF4-FFF2-40B4-BE49-F238E27FC236}">
                <a16:creationId xmlns:a16="http://schemas.microsoft.com/office/drawing/2014/main" id="{F14F38ED-683A-C70E-A0BD-5240D885646A}"/>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23428" r="22572"/>
          <a:stretch>
            <a:fillRect/>
          </a:stretch>
        </p:blipFill>
        <p:spPr bwMode="auto">
          <a:xfrm>
            <a:off x="6514010" y="4125685"/>
            <a:ext cx="2423160" cy="25241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59560989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53A33BB7-8EBB-816D-36CA-53E5D8736297}"/>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41E447C-49F8-41ED-594D-785EB386C115}"/>
              </a:ext>
            </a:extLst>
          </p:cNvPr>
          <p:cNvSpPr>
            <a:spLocks noGrp="1"/>
          </p:cNvSpPr>
          <p:nvPr>
            <p:ph idx="1"/>
          </p:nvPr>
        </p:nvSpPr>
        <p:spPr>
          <a:xfrm>
            <a:off x="628650" y="381000"/>
            <a:ext cx="7886700" cy="5795963"/>
          </a:xfrm>
        </p:spPr>
        <p:txBody>
          <a:bodyPr>
            <a:normAutofit/>
          </a:bodyPr>
          <a:lstStyle/>
          <a:p>
            <a:pPr marL="0" indent="0">
              <a:buNone/>
            </a:pPr>
            <a:endParaRPr lang="en-US" sz="3200" dirty="0"/>
          </a:p>
          <a:p>
            <a:pPr marL="0" indent="0">
              <a:buNone/>
            </a:pPr>
            <a:endParaRPr lang="en-US" sz="3200" dirty="0"/>
          </a:p>
          <a:p>
            <a:pPr marL="0" indent="0">
              <a:buNone/>
            </a:pPr>
            <a:r>
              <a:rPr lang="en-US" sz="3200" dirty="0"/>
              <a:t>  Beloved, I beg you as sojourners and pilgrims, abstain from fleshly lusts which </a:t>
            </a:r>
            <a:br>
              <a:rPr lang="en-US" sz="3200" dirty="0"/>
            </a:br>
            <a:r>
              <a:rPr lang="en-US" sz="3200" dirty="0"/>
              <a:t>war against the soul.  </a:t>
            </a:r>
          </a:p>
          <a:p>
            <a:pPr marL="0" indent="0">
              <a:buNone/>
            </a:pPr>
            <a:endParaRPr lang="en-US" sz="800" dirty="0"/>
          </a:p>
          <a:p>
            <a:pPr marL="0" indent="0">
              <a:buNone/>
            </a:pPr>
            <a:r>
              <a:rPr lang="en-US" sz="3200" dirty="0"/>
              <a:t>1 Peter 2:11</a:t>
            </a:r>
          </a:p>
        </p:txBody>
      </p:sp>
      <p:pic>
        <p:nvPicPr>
          <p:cNvPr id="1028" name="Picture 4" descr="Earth Wallpaper 4K, iOS 11, Stock, Black background">
            <a:extLst>
              <a:ext uri="{FF2B5EF4-FFF2-40B4-BE49-F238E27FC236}">
                <a16:creationId xmlns:a16="http://schemas.microsoft.com/office/drawing/2014/main" id="{32A8988F-BC74-23A6-BAA9-0B847CB1C5FF}"/>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23428" r="22572"/>
          <a:stretch>
            <a:fillRect/>
          </a:stretch>
        </p:blipFill>
        <p:spPr bwMode="auto">
          <a:xfrm>
            <a:off x="6514010" y="4125685"/>
            <a:ext cx="2423160" cy="25241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881554627"/>
      </p:ext>
    </p:extLst>
  </p:cSld>
  <p:clrMapOvr>
    <a:masterClrMapping/>
  </p:clrMapOvr>
  <mc:AlternateContent xmlns:mc="http://schemas.openxmlformats.org/markup-compatibility/2006" xmlns:p159="http://schemas.microsoft.com/office/powerpoint/2015/09/main">
    <mc:Choice Requires="p159">
      <p:transition xmlns:p14="http://schemas.microsoft.com/office/powerpoint/2010/main" spd="slow" p14:dur="2000">
        <p159:morph option="byObject"/>
      </p:transition>
    </mc:Choice>
    <mc:Fallback xmlns="">
      <p:transition spd="slow">
        <p:fade/>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C996168-B4EA-7FBA-11B8-49CFC31186CD}"/>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D1FBFBBB-7E42-9D19-70CE-9262B1AF83C2}"/>
              </a:ext>
            </a:extLst>
          </p:cNvPr>
          <p:cNvSpPr>
            <a:spLocks noGrp="1"/>
          </p:cNvSpPr>
          <p:nvPr>
            <p:ph idx="1"/>
          </p:nvPr>
        </p:nvSpPr>
        <p:spPr>
          <a:xfrm>
            <a:off x="628650" y="381000"/>
            <a:ext cx="7886700" cy="5795963"/>
          </a:xfrm>
        </p:spPr>
        <p:txBody>
          <a:bodyPr>
            <a:normAutofit/>
          </a:bodyPr>
          <a:lstStyle/>
          <a:p>
            <a:pPr marL="0" indent="0">
              <a:buNone/>
            </a:pPr>
            <a:endParaRPr lang="en-US" sz="800" dirty="0"/>
          </a:p>
          <a:p>
            <a:pPr marL="0" indent="0">
              <a:buNone/>
            </a:pPr>
            <a:r>
              <a:rPr lang="en-US" sz="3200" dirty="0"/>
              <a:t>  I beseech you therefore, brethren, by the mercies of God, that you present your bodies a living sacrifice, holy, acceptable to God, which is your reasonable service. </a:t>
            </a:r>
          </a:p>
          <a:p>
            <a:pPr marL="0" indent="0">
              <a:buNone/>
            </a:pPr>
            <a:r>
              <a:rPr lang="en-US" sz="3200" dirty="0"/>
              <a:t>  And do not be conformed to this world, but be transformed by the renewing of your mind, that you may prove what is that good and acceptable and perfect will of God.  </a:t>
            </a:r>
          </a:p>
          <a:p>
            <a:pPr marL="0" indent="0">
              <a:buNone/>
            </a:pPr>
            <a:endParaRPr lang="en-US" sz="800" dirty="0"/>
          </a:p>
          <a:p>
            <a:pPr marL="0" indent="0">
              <a:buNone/>
            </a:pPr>
            <a:r>
              <a:rPr lang="en-US" sz="3200" dirty="0"/>
              <a:t>Romans 12:1-2</a:t>
            </a:r>
          </a:p>
        </p:txBody>
      </p:sp>
      <p:pic>
        <p:nvPicPr>
          <p:cNvPr id="1028" name="Picture 4" descr="Earth Wallpaper 4K, iOS 11, Stock, Black background">
            <a:extLst>
              <a:ext uri="{FF2B5EF4-FFF2-40B4-BE49-F238E27FC236}">
                <a16:creationId xmlns:a16="http://schemas.microsoft.com/office/drawing/2014/main" id="{814CB073-867E-7B29-E6B3-2223039A7196}"/>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23428" r="22572"/>
          <a:stretch>
            <a:fillRect/>
          </a:stretch>
        </p:blipFill>
        <p:spPr bwMode="auto">
          <a:xfrm>
            <a:off x="6514010" y="4125685"/>
            <a:ext cx="2423160" cy="25241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0414990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CA0C1AA-DADE-28D1-34AE-BC5324921E47}"/>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BD6A98D3-BA86-9D06-20DA-92D58340F775}"/>
              </a:ext>
            </a:extLst>
          </p:cNvPr>
          <p:cNvSpPr>
            <a:spLocks noGrp="1"/>
          </p:cNvSpPr>
          <p:nvPr>
            <p:ph idx="1"/>
          </p:nvPr>
        </p:nvSpPr>
        <p:spPr>
          <a:xfrm>
            <a:off x="628650" y="381000"/>
            <a:ext cx="7886700" cy="5795963"/>
          </a:xfrm>
        </p:spPr>
        <p:txBody>
          <a:bodyPr>
            <a:normAutofit/>
          </a:bodyPr>
          <a:lstStyle/>
          <a:p>
            <a:pPr marL="0" indent="0">
              <a:buNone/>
            </a:pPr>
            <a:endParaRPr lang="en-US" sz="3200" dirty="0"/>
          </a:p>
          <a:p>
            <a:pPr marL="0" indent="0">
              <a:buNone/>
            </a:pPr>
            <a:r>
              <a:rPr lang="en-US" sz="3200" dirty="0"/>
              <a:t>  Therefore come out from among them and be separate, says the Lord. Do not touch what is unclean, and I will receive you.  </a:t>
            </a:r>
          </a:p>
          <a:p>
            <a:pPr marL="0" indent="0">
              <a:buNone/>
            </a:pPr>
            <a:r>
              <a:rPr lang="en-US" sz="3200" dirty="0"/>
              <a:t>  I will be a Father to you, and you shall be My sons and daughters, says the Lord Almighty.  </a:t>
            </a:r>
          </a:p>
          <a:p>
            <a:pPr marL="0" indent="0">
              <a:buNone/>
            </a:pPr>
            <a:endParaRPr lang="en-US" sz="800" dirty="0"/>
          </a:p>
          <a:p>
            <a:pPr marL="0" indent="0">
              <a:buNone/>
            </a:pPr>
            <a:r>
              <a:rPr lang="en-US" sz="3200" dirty="0"/>
              <a:t>2 Corinthians 6:17-18</a:t>
            </a:r>
          </a:p>
        </p:txBody>
      </p:sp>
      <p:pic>
        <p:nvPicPr>
          <p:cNvPr id="1028" name="Picture 4" descr="Earth Wallpaper 4K, iOS 11, Stock, Black background">
            <a:extLst>
              <a:ext uri="{FF2B5EF4-FFF2-40B4-BE49-F238E27FC236}">
                <a16:creationId xmlns:a16="http://schemas.microsoft.com/office/drawing/2014/main" id="{1B7CE8F6-A26D-FC21-1259-30B2F535419F}"/>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23428" r="22572"/>
          <a:stretch>
            <a:fillRect/>
          </a:stretch>
        </p:blipFill>
        <p:spPr bwMode="auto">
          <a:xfrm>
            <a:off x="6514010" y="4125685"/>
            <a:ext cx="2423160" cy="25241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97338234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7CB6491-839E-35AE-056A-CCE956602343}"/>
            </a:ext>
          </a:extLst>
        </p:cNvPr>
        <p:cNvGrpSpPr/>
        <p:nvPr/>
      </p:nvGrpSpPr>
      <p:grpSpPr>
        <a:xfrm>
          <a:off x="0" y="0"/>
          <a:ext cx="0" cy="0"/>
          <a:chOff x="0" y="0"/>
          <a:chExt cx="0" cy="0"/>
        </a:xfrm>
      </p:grpSpPr>
      <p:sp>
        <p:nvSpPr>
          <p:cNvPr id="3" name="Content Placeholder 2">
            <a:extLst>
              <a:ext uri="{FF2B5EF4-FFF2-40B4-BE49-F238E27FC236}">
                <a16:creationId xmlns:a16="http://schemas.microsoft.com/office/drawing/2014/main" id="{734ACB4E-3EC8-1DA8-7E89-2CCCE5BB3CC9}"/>
              </a:ext>
            </a:extLst>
          </p:cNvPr>
          <p:cNvSpPr>
            <a:spLocks noGrp="1"/>
          </p:cNvSpPr>
          <p:nvPr>
            <p:ph idx="1"/>
          </p:nvPr>
        </p:nvSpPr>
        <p:spPr>
          <a:xfrm>
            <a:off x="628650" y="381000"/>
            <a:ext cx="7886700" cy="5795963"/>
          </a:xfrm>
        </p:spPr>
        <p:txBody>
          <a:bodyPr>
            <a:normAutofit/>
          </a:bodyPr>
          <a:lstStyle/>
          <a:p>
            <a:pPr marL="0" indent="0">
              <a:buNone/>
            </a:pPr>
            <a:endParaRPr lang="en-US" sz="3200" dirty="0"/>
          </a:p>
          <a:p>
            <a:pPr marL="0" indent="0">
              <a:buNone/>
            </a:pPr>
            <a:endParaRPr lang="en-US" sz="3200" dirty="0"/>
          </a:p>
          <a:p>
            <a:pPr marL="0" indent="0">
              <a:buNone/>
            </a:pPr>
            <a:r>
              <a:rPr lang="en-US" sz="3200" dirty="0"/>
              <a:t>  Adulterers and adulteresses! Do you not know that friendship with the world is enmity with God? Whoever therefore wants to be a friend of the world makes himself an enemy </a:t>
            </a:r>
            <a:br>
              <a:rPr lang="en-US" sz="3200" dirty="0"/>
            </a:br>
            <a:r>
              <a:rPr lang="en-US" sz="3200" dirty="0"/>
              <a:t>of God.  </a:t>
            </a:r>
          </a:p>
          <a:p>
            <a:pPr marL="0" indent="0">
              <a:buNone/>
            </a:pPr>
            <a:endParaRPr lang="en-US" sz="800" dirty="0"/>
          </a:p>
          <a:p>
            <a:pPr marL="0" indent="0">
              <a:buNone/>
            </a:pPr>
            <a:r>
              <a:rPr lang="en-US" sz="3200" dirty="0"/>
              <a:t>James 4:4</a:t>
            </a:r>
          </a:p>
        </p:txBody>
      </p:sp>
      <p:pic>
        <p:nvPicPr>
          <p:cNvPr id="1028" name="Picture 4" descr="Earth Wallpaper 4K, iOS 11, Stock, Black background">
            <a:extLst>
              <a:ext uri="{FF2B5EF4-FFF2-40B4-BE49-F238E27FC236}">
                <a16:creationId xmlns:a16="http://schemas.microsoft.com/office/drawing/2014/main" id="{0E76333F-41C5-D7D4-29D4-E9124965B960}"/>
              </a:ext>
            </a:extLst>
          </p:cNvPr>
          <p:cNvPicPr>
            <a:picLocks noChangeAspect="1" noChangeArrowheads="1"/>
          </p:cNvPicPr>
          <p:nvPr/>
        </p:nvPicPr>
        <p:blipFill rotWithShape="1">
          <a:blip r:embed="rId2">
            <a:extLst>
              <a:ext uri="{28A0092B-C50C-407E-A947-70E740481C1C}">
                <a14:useLocalDpi xmlns:a14="http://schemas.microsoft.com/office/drawing/2010/main" val="0"/>
              </a:ext>
            </a:extLst>
          </a:blip>
          <a:srcRect l="23428" r="22572"/>
          <a:stretch>
            <a:fillRect/>
          </a:stretch>
        </p:blipFill>
        <p:spPr bwMode="auto">
          <a:xfrm>
            <a:off x="6514010" y="4125685"/>
            <a:ext cx="2423160" cy="25241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01688136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C46D824-17DA-EFB8-B250-08B0B4ED138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69FF0C7-5D8F-8E3E-CA61-DB825EDB678E}"/>
              </a:ext>
            </a:extLst>
          </p:cNvPr>
          <p:cNvSpPr>
            <a:spLocks noGrp="1"/>
          </p:cNvSpPr>
          <p:nvPr>
            <p:ph type="title"/>
          </p:nvPr>
        </p:nvSpPr>
        <p:spPr/>
        <p:txBody>
          <a:bodyPr/>
          <a:lstStyle/>
          <a:p>
            <a:pPr algn="ctr"/>
            <a:r>
              <a:rPr lang="en-US" b="1" dirty="0"/>
              <a:t>1. Gambling</a:t>
            </a:r>
          </a:p>
        </p:txBody>
      </p:sp>
      <p:sp>
        <p:nvSpPr>
          <p:cNvPr id="3" name="Content Placeholder 2">
            <a:extLst>
              <a:ext uri="{FF2B5EF4-FFF2-40B4-BE49-F238E27FC236}">
                <a16:creationId xmlns:a16="http://schemas.microsoft.com/office/drawing/2014/main" id="{1675625B-824F-7B5B-BD0D-E39FE86DF571}"/>
              </a:ext>
            </a:extLst>
          </p:cNvPr>
          <p:cNvSpPr>
            <a:spLocks noGrp="1"/>
          </p:cNvSpPr>
          <p:nvPr>
            <p:ph idx="1"/>
          </p:nvPr>
        </p:nvSpPr>
        <p:spPr/>
        <p:txBody>
          <a:bodyPr>
            <a:normAutofit/>
          </a:bodyPr>
          <a:lstStyle/>
          <a:p>
            <a:r>
              <a:rPr lang="en-US" sz="3200" dirty="0"/>
              <a:t>Gambling is growing in popularity and profitability. </a:t>
            </a:r>
          </a:p>
          <a:p>
            <a:pPr lvl="1"/>
            <a:r>
              <a:rPr lang="en-US" sz="2800" dirty="0"/>
              <a:t>$71.9 billion wagered in 2024</a:t>
            </a:r>
          </a:p>
          <a:p>
            <a:pPr lvl="1"/>
            <a:endParaRPr lang="en-US" sz="2800" dirty="0"/>
          </a:p>
          <a:p>
            <a:r>
              <a:rPr lang="en-US" sz="3200" dirty="0"/>
              <a:t>Sports betting made legal in Ohio in 2023. </a:t>
            </a:r>
          </a:p>
          <a:p>
            <a:pPr lvl="1"/>
            <a:r>
              <a:rPr lang="en-US" sz="2800" dirty="0"/>
              <a:t>$8.9 billion wagered in 2024</a:t>
            </a:r>
          </a:p>
          <a:p>
            <a:endParaRPr lang="en-US" sz="3200" dirty="0"/>
          </a:p>
        </p:txBody>
      </p:sp>
    </p:spTree>
    <p:extLst>
      <p:ext uri="{BB962C8B-B14F-4D97-AF65-F5344CB8AC3E}">
        <p14:creationId xmlns:p14="http://schemas.microsoft.com/office/powerpoint/2010/main" val="166028077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42" presetClass="entr" presetSubtype="0" fill="hold" grpId="0"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Effect transition="in" filter="fade">
                                      <p:cBhvr>
                                        <p:cTn id="7" dur="1000"/>
                                        <p:tgtEl>
                                          <p:spTgt spid="3">
                                            <p:txEl>
                                              <p:pRg st="0" end="0"/>
                                            </p:txEl>
                                          </p:spTgt>
                                        </p:tgtEl>
                                      </p:cBhvr>
                                    </p:animEffect>
                                    <p:anim calcmode="lin" valueType="num">
                                      <p:cBhvr>
                                        <p:cTn id="8" dur="1000" fill="hold"/>
                                        <p:tgtEl>
                                          <p:spTgt spid="3">
                                            <p:txEl>
                                              <p:pRg st="0" end="0"/>
                                            </p:txEl>
                                          </p:spTgt>
                                        </p:tgtEl>
                                        <p:attrNameLst>
                                          <p:attrName>ppt_x</p:attrName>
                                        </p:attrNameLst>
                                      </p:cBhvr>
                                      <p:tavLst>
                                        <p:tav tm="0">
                                          <p:val>
                                            <p:strVal val="#ppt_x"/>
                                          </p:val>
                                        </p:tav>
                                        <p:tav tm="100000">
                                          <p:val>
                                            <p:strVal val="#ppt_x"/>
                                          </p:val>
                                        </p:tav>
                                      </p:tavLst>
                                    </p:anim>
                                    <p:anim calcmode="lin" valueType="num">
                                      <p:cBhvr>
                                        <p:cTn id="9" dur="1000" fill="hold"/>
                                        <p:tgtEl>
                                          <p:spTgt spid="3">
                                            <p:txEl>
                                              <p:pRg st="0" end="0"/>
                                            </p:txEl>
                                          </p:spTgt>
                                        </p:tgtEl>
                                        <p:attrNameLst>
                                          <p:attrName>ppt_y</p:attrName>
                                        </p:attrNameLst>
                                      </p:cBhvr>
                                      <p:tavLst>
                                        <p:tav tm="0">
                                          <p:val>
                                            <p:strVal val="#ppt_y+.1"/>
                                          </p:val>
                                        </p:tav>
                                        <p:tav tm="100000">
                                          <p:val>
                                            <p:strVal val="#ppt_y"/>
                                          </p:val>
                                        </p:tav>
                                      </p:tavLst>
                                    </p:anim>
                                  </p:childTnLst>
                                </p:cTn>
                              </p:par>
                              <p:par>
                                <p:cTn id="10" presetID="42" presetClass="entr" presetSubtype="0" fill="hold" grpId="0" nodeType="withEffect">
                                  <p:stCondLst>
                                    <p:cond delay="0"/>
                                  </p:stCondLst>
                                  <p:childTnLst>
                                    <p:set>
                                      <p:cBhvr>
                                        <p:cTn id="11" dur="1" fill="hold">
                                          <p:stCondLst>
                                            <p:cond delay="0"/>
                                          </p:stCondLst>
                                        </p:cTn>
                                        <p:tgtEl>
                                          <p:spTgt spid="3">
                                            <p:txEl>
                                              <p:pRg st="1" end="1"/>
                                            </p:txEl>
                                          </p:spTgt>
                                        </p:tgtEl>
                                        <p:attrNameLst>
                                          <p:attrName>style.visibility</p:attrName>
                                        </p:attrNameLst>
                                      </p:cBhvr>
                                      <p:to>
                                        <p:strVal val="visible"/>
                                      </p:to>
                                    </p:set>
                                    <p:animEffect transition="in" filter="fade">
                                      <p:cBhvr>
                                        <p:cTn id="12" dur="1000"/>
                                        <p:tgtEl>
                                          <p:spTgt spid="3">
                                            <p:txEl>
                                              <p:pRg st="1" end="1"/>
                                            </p:txEl>
                                          </p:spTgt>
                                        </p:tgtEl>
                                      </p:cBhvr>
                                    </p:animEffect>
                                    <p:anim calcmode="lin" valueType="num">
                                      <p:cBhvr>
                                        <p:cTn id="13" dur="1000" fill="hold"/>
                                        <p:tgtEl>
                                          <p:spTgt spid="3">
                                            <p:txEl>
                                              <p:pRg st="1" end="1"/>
                                            </p:txEl>
                                          </p:spTgt>
                                        </p:tgtEl>
                                        <p:attrNameLst>
                                          <p:attrName>ppt_x</p:attrName>
                                        </p:attrNameLst>
                                      </p:cBhvr>
                                      <p:tavLst>
                                        <p:tav tm="0">
                                          <p:val>
                                            <p:strVal val="#ppt_x"/>
                                          </p:val>
                                        </p:tav>
                                        <p:tav tm="100000">
                                          <p:val>
                                            <p:strVal val="#ppt_x"/>
                                          </p:val>
                                        </p:tav>
                                      </p:tavLst>
                                    </p:anim>
                                    <p:anim calcmode="lin" valueType="num">
                                      <p:cBhvr>
                                        <p:cTn id="14" dur="1000" fill="hold"/>
                                        <p:tgtEl>
                                          <p:spTgt spid="3">
                                            <p:txEl>
                                              <p:pRg st="1" end="1"/>
                                            </p:txEl>
                                          </p:spTgt>
                                        </p:tgtEl>
                                        <p:attrNameLst>
                                          <p:attrName>ppt_y</p:attrName>
                                        </p:attrNameLst>
                                      </p:cBhvr>
                                      <p:tavLst>
                                        <p:tav tm="0">
                                          <p:val>
                                            <p:strVal val="#ppt_y+.1"/>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42" presetClass="entr" presetSubtype="0" fill="hold" grpId="0"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Effect transition="in" filter="fade">
                                      <p:cBhvr>
                                        <p:cTn id="19" dur="1000"/>
                                        <p:tgtEl>
                                          <p:spTgt spid="3">
                                            <p:txEl>
                                              <p:pRg st="3" end="3"/>
                                            </p:txEl>
                                          </p:spTgt>
                                        </p:tgtEl>
                                      </p:cBhvr>
                                    </p:animEffect>
                                    <p:anim calcmode="lin" valueType="num">
                                      <p:cBhvr>
                                        <p:cTn id="20" dur="1000" fill="hold"/>
                                        <p:tgtEl>
                                          <p:spTgt spid="3">
                                            <p:txEl>
                                              <p:pRg st="3" end="3"/>
                                            </p:txEl>
                                          </p:spTgt>
                                        </p:tgtEl>
                                        <p:attrNameLst>
                                          <p:attrName>ppt_x</p:attrName>
                                        </p:attrNameLst>
                                      </p:cBhvr>
                                      <p:tavLst>
                                        <p:tav tm="0">
                                          <p:val>
                                            <p:strVal val="#ppt_x"/>
                                          </p:val>
                                        </p:tav>
                                        <p:tav tm="100000">
                                          <p:val>
                                            <p:strVal val="#ppt_x"/>
                                          </p:val>
                                        </p:tav>
                                      </p:tavLst>
                                    </p:anim>
                                    <p:anim calcmode="lin" valueType="num">
                                      <p:cBhvr>
                                        <p:cTn id="21" dur="1000" fill="hold"/>
                                        <p:tgtEl>
                                          <p:spTgt spid="3">
                                            <p:txEl>
                                              <p:pRg st="3" end="3"/>
                                            </p:txEl>
                                          </p:spTgt>
                                        </p:tgtEl>
                                        <p:attrNameLst>
                                          <p:attrName>ppt_y</p:attrName>
                                        </p:attrNameLst>
                                      </p:cBhvr>
                                      <p:tavLst>
                                        <p:tav tm="0">
                                          <p:val>
                                            <p:strVal val="#ppt_y+.1"/>
                                          </p:val>
                                        </p:tav>
                                        <p:tav tm="100000">
                                          <p:val>
                                            <p:strVal val="#ppt_y"/>
                                          </p:val>
                                        </p:tav>
                                      </p:tavLst>
                                    </p:anim>
                                  </p:childTnLst>
                                </p:cTn>
                              </p:par>
                              <p:par>
                                <p:cTn id="22" presetID="42" presetClass="entr" presetSubtype="0" fill="hold" grpId="0" nodeType="withEffect">
                                  <p:stCondLst>
                                    <p:cond delay="0"/>
                                  </p:stCondLst>
                                  <p:childTnLst>
                                    <p:set>
                                      <p:cBhvr>
                                        <p:cTn id="23" dur="1" fill="hold">
                                          <p:stCondLst>
                                            <p:cond delay="0"/>
                                          </p:stCondLst>
                                        </p:cTn>
                                        <p:tgtEl>
                                          <p:spTgt spid="3">
                                            <p:txEl>
                                              <p:pRg st="4" end="4"/>
                                            </p:txEl>
                                          </p:spTgt>
                                        </p:tgtEl>
                                        <p:attrNameLst>
                                          <p:attrName>style.visibility</p:attrName>
                                        </p:attrNameLst>
                                      </p:cBhvr>
                                      <p:to>
                                        <p:strVal val="visible"/>
                                      </p:to>
                                    </p:set>
                                    <p:animEffect transition="in" filter="fade">
                                      <p:cBhvr>
                                        <p:cTn id="24" dur="1000"/>
                                        <p:tgtEl>
                                          <p:spTgt spid="3">
                                            <p:txEl>
                                              <p:pRg st="4" end="4"/>
                                            </p:txEl>
                                          </p:spTgt>
                                        </p:tgtEl>
                                      </p:cBhvr>
                                    </p:animEffect>
                                    <p:anim calcmode="lin" valueType="num">
                                      <p:cBhvr>
                                        <p:cTn id="25" dur="1000" fill="hold"/>
                                        <p:tgtEl>
                                          <p:spTgt spid="3">
                                            <p:txEl>
                                              <p:pRg st="4" end="4"/>
                                            </p:txEl>
                                          </p:spTgt>
                                        </p:tgtEl>
                                        <p:attrNameLst>
                                          <p:attrName>ppt_x</p:attrName>
                                        </p:attrNameLst>
                                      </p:cBhvr>
                                      <p:tavLst>
                                        <p:tav tm="0">
                                          <p:val>
                                            <p:strVal val="#ppt_x"/>
                                          </p:val>
                                        </p:tav>
                                        <p:tav tm="100000">
                                          <p:val>
                                            <p:strVal val="#ppt_x"/>
                                          </p:val>
                                        </p:tav>
                                      </p:tavLst>
                                    </p:anim>
                                    <p:anim calcmode="lin" valueType="num">
                                      <p:cBhvr>
                                        <p:cTn id="26" dur="1000" fill="hold"/>
                                        <p:tgtEl>
                                          <p:spTgt spid="3">
                                            <p:txEl>
                                              <p:pRg st="4" end="4"/>
                                            </p:txEl>
                                          </p:spTgt>
                                        </p:tgtEl>
                                        <p:attrNameLst>
                                          <p:attrName>ppt_y</p:attrName>
                                        </p:attrNameLst>
                                      </p:cBhvr>
                                      <p:tavLst>
                                        <p:tav tm="0">
                                          <p:val>
                                            <p:strVal val="#ppt_y+.1"/>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 grpId="0" build="p"/>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87D76DA-34E6-E616-F3A0-3F2BC2C51B1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F23F4DA-F01C-D1BE-68DF-6384BB287C31}"/>
              </a:ext>
            </a:extLst>
          </p:cNvPr>
          <p:cNvSpPr>
            <a:spLocks noGrp="1"/>
          </p:cNvSpPr>
          <p:nvPr>
            <p:ph type="title"/>
          </p:nvPr>
        </p:nvSpPr>
        <p:spPr/>
        <p:txBody>
          <a:bodyPr/>
          <a:lstStyle/>
          <a:p>
            <a:pPr algn="ctr"/>
            <a:r>
              <a:rPr lang="en-US" b="1" dirty="0"/>
              <a:t>1. Gambling</a:t>
            </a:r>
          </a:p>
        </p:txBody>
      </p:sp>
      <p:sp>
        <p:nvSpPr>
          <p:cNvPr id="3" name="Content Placeholder 2">
            <a:extLst>
              <a:ext uri="{FF2B5EF4-FFF2-40B4-BE49-F238E27FC236}">
                <a16:creationId xmlns:a16="http://schemas.microsoft.com/office/drawing/2014/main" id="{9E01A3CA-A8FC-2662-0F9F-2760C83955E3}"/>
              </a:ext>
            </a:extLst>
          </p:cNvPr>
          <p:cNvSpPr>
            <a:spLocks noGrp="1"/>
          </p:cNvSpPr>
          <p:nvPr>
            <p:ph idx="1"/>
          </p:nvPr>
        </p:nvSpPr>
        <p:spPr/>
        <p:txBody>
          <a:bodyPr>
            <a:normAutofit/>
          </a:bodyPr>
          <a:lstStyle/>
          <a:p>
            <a:r>
              <a:rPr lang="en-US" sz="3200" dirty="0"/>
              <a:t>Gambling is the betting or staking of something of value, with the consciousness of risk and hope of gain, on the outcome of a game, contest, or uncertain event. </a:t>
            </a:r>
            <a:endParaRPr lang="en-US" sz="2800" dirty="0"/>
          </a:p>
          <a:p>
            <a:endParaRPr lang="en-US" sz="3200" dirty="0"/>
          </a:p>
        </p:txBody>
      </p:sp>
    </p:spTree>
    <p:extLst>
      <p:ext uri="{BB962C8B-B14F-4D97-AF65-F5344CB8AC3E}">
        <p14:creationId xmlns:p14="http://schemas.microsoft.com/office/powerpoint/2010/main" val="374359995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002060"/>
        </a:solidFill>
        <a:effectLst/>
      </p:bgPr>
    </p:bg>
    <p:spTree>
      <p:nvGrpSpPr>
        <p:cNvPr id="1" name="">
          <a:extLst>
            <a:ext uri="{FF2B5EF4-FFF2-40B4-BE49-F238E27FC236}">
              <a16:creationId xmlns:a16="http://schemas.microsoft.com/office/drawing/2014/main" id="{344A6D2C-2C7A-CC10-0590-94072A1C1D0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8C8087A-9B06-22AA-1091-5B45A3128391}"/>
              </a:ext>
            </a:extLst>
          </p:cNvPr>
          <p:cNvSpPr>
            <a:spLocks noGrp="1"/>
          </p:cNvSpPr>
          <p:nvPr>
            <p:ph type="title"/>
          </p:nvPr>
        </p:nvSpPr>
        <p:spPr/>
        <p:txBody>
          <a:bodyPr>
            <a:normAutofit/>
          </a:bodyPr>
          <a:lstStyle/>
          <a:p>
            <a:pPr algn="ctr"/>
            <a:r>
              <a:rPr lang="en-US" sz="4000" b="1" dirty="0">
                <a:solidFill>
                  <a:schemeClr val="bg1"/>
                </a:solidFill>
              </a:rPr>
              <a:t>Gambling violates the authorized means of gaining wealth. </a:t>
            </a:r>
          </a:p>
        </p:txBody>
      </p:sp>
      <p:sp>
        <p:nvSpPr>
          <p:cNvPr id="3" name="Content Placeholder 2">
            <a:extLst>
              <a:ext uri="{FF2B5EF4-FFF2-40B4-BE49-F238E27FC236}">
                <a16:creationId xmlns:a16="http://schemas.microsoft.com/office/drawing/2014/main" id="{03E594D7-ADB6-2A8B-2AAB-C066BD506E89}"/>
              </a:ext>
            </a:extLst>
          </p:cNvPr>
          <p:cNvSpPr>
            <a:spLocks noGrp="1"/>
          </p:cNvSpPr>
          <p:nvPr>
            <p:ph idx="1"/>
          </p:nvPr>
        </p:nvSpPr>
        <p:spPr/>
        <p:txBody>
          <a:bodyPr>
            <a:normAutofit/>
          </a:bodyPr>
          <a:lstStyle/>
          <a:p>
            <a:r>
              <a:rPr lang="en-US" sz="3200" b="1" dirty="0">
                <a:solidFill>
                  <a:schemeClr val="bg1"/>
                </a:solidFill>
              </a:rPr>
              <a:t>Work</a:t>
            </a:r>
          </a:p>
          <a:p>
            <a:pPr lvl="1"/>
            <a:r>
              <a:rPr lang="en-US" sz="2800" dirty="0">
                <a:solidFill>
                  <a:schemeClr val="bg1"/>
                </a:solidFill>
              </a:rPr>
              <a:t>Luke 10:7; Eph. 4:28; 2 Thess. 3:10</a:t>
            </a:r>
          </a:p>
          <a:p>
            <a:r>
              <a:rPr lang="en-US" sz="3200" b="1" dirty="0">
                <a:solidFill>
                  <a:schemeClr val="bg1"/>
                </a:solidFill>
              </a:rPr>
              <a:t>Commerce, exchange of goods</a:t>
            </a:r>
          </a:p>
          <a:p>
            <a:pPr lvl="1"/>
            <a:r>
              <a:rPr lang="en-US" sz="2800" dirty="0">
                <a:solidFill>
                  <a:schemeClr val="bg1"/>
                </a:solidFill>
              </a:rPr>
              <a:t>Matt. 13:44; Acts 4:34-37; James 4:13</a:t>
            </a:r>
          </a:p>
          <a:p>
            <a:r>
              <a:rPr lang="en-US" sz="3200" b="1" dirty="0">
                <a:solidFill>
                  <a:schemeClr val="bg1"/>
                </a:solidFill>
              </a:rPr>
              <a:t>Gift</a:t>
            </a:r>
          </a:p>
          <a:p>
            <a:pPr lvl="1"/>
            <a:r>
              <a:rPr lang="en-US" sz="2800" dirty="0">
                <a:solidFill>
                  <a:schemeClr val="bg1"/>
                </a:solidFill>
              </a:rPr>
              <a:t>Eph. 4:28; Matt. 2:11; Acts 20:35</a:t>
            </a:r>
          </a:p>
          <a:p>
            <a:r>
              <a:rPr lang="en-US" sz="3200" b="1" dirty="0">
                <a:solidFill>
                  <a:schemeClr val="bg1"/>
                </a:solidFill>
              </a:rPr>
              <a:t>Inheritance</a:t>
            </a:r>
          </a:p>
          <a:p>
            <a:pPr lvl="1"/>
            <a:r>
              <a:rPr lang="en-US" sz="2800" dirty="0">
                <a:solidFill>
                  <a:schemeClr val="bg1"/>
                </a:solidFill>
              </a:rPr>
              <a:t>Luke 12:13; 15:12; Num. 27:1-11</a:t>
            </a:r>
          </a:p>
        </p:txBody>
      </p:sp>
    </p:spTree>
    <p:extLst>
      <p:ext uri="{BB962C8B-B14F-4D97-AF65-F5344CB8AC3E}">
        <p14:creationId xmlns:p14="http://schemas.microsoft.com/office/powerpoint/2010/main" val="137092124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heme/theme1.xml><?xml version="1.0" encoding="utf-8"?>
<a:theme xmlns:a="http://schemas.openxmlformats.org/drawingml/2006/main" name="1_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F46216B-77A9-411A-B9D3-5023FCB70208}"/>
    </a:ext>
  </a:extLst>
</a:theme>
</file>

<file path=ppt/theme/theme2.xml><?xml version="1.0" encoding="utf-8"?>
<a:theme xmlns:a="http://schemas.openxmlformats.org/drawingml/2006/main" name="Office 2013 - 2022 Theme">
  <a:themeElements>
    <a:clrScheme name="Office 2013 - 2022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2013 - 2022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2013 - 2022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2013 - 2022 Theme" id="{62F939B6-93AF-4DB8-9C6B-D6C7DFDC589F}" vid="{4A3C46E8-61CC-4603-A589-7422A47A8E4A}"/>
    </a:ext>
  </a:ext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1143</TotalTime>
  <Words>827</Words>
  <Application>Microsoft Office PowerPoint</Application>
  <PresentationFormat>On-screen Show (4:3)</PresentationFormat>
  <Paragraphs>91</Paragraphs>
  <Slides>20</Slides>
  <Notes>0</Notes>
  <HiddenSlides>0</HiddenSlides>
  <MMClips>0</MMClips>
  <ScaleCrop>false</ScaleCrop>
  <HeadingPairs>
    <vt:vector size="6" baseType="variant">
      <vt:variant>
        <vt:lpstr>Fonts Used</vt:lpstr>
      </vt:variant>
      <vt:variant>
        <vt:i4>3</vt:i4>
      </vt:variant>
      <vt:variant>
        <vt:lpstr>Theme</vt:lpstr>
      </vt:variant>
      <vt:variant>
        <vt:i4>2</vt:i4>
      </vt:variant>
      <vt:variant>
        <vt:lpstr>Slide Titles</vt:lpstr>
      </vt:variant>
      <vt:variant>
        <vt:i4>20</vt:i4>
      </vt:variant>
    </vt:vector>
  </HeadingPairs>
  <TitlesOfParts>
    <vt:vector size="25" baseType="lpstr">
      <vt:lpstr>Arial</vt:lpstr>
      <vt:lpstr>Calibri</vt:lpstr>
      <vt:lpstr>Calibri Light</vt:lpstr>
      <vt:lpstr>1_Office Theme</vt:lpstr>
      <vt:lpstr>Office 2013 - 2022 Theme</vt:lpstr>
      <vt:lpstr>PowerPoint Presentation</vt:lpstr>
      <vt:lpstr>Respectable Worldliness</vt:lpstr>
      <vt:lpstr>PowerPoint Presentation</vt:lpstr>
      <vt:lpstr>PowerPoint Presentation</vt:lpstr>
      <vt:lpstr>PowerPoint Presentation</vt:lpstr>
      <vt:lpstr>PowerPoint Presentation</vt:lpstr>
      <vt:lpstr>1. Gambling</vt:lpstr>
      <vt:lpstr>1. Gambling</vt:lpstr>
      <vt:lpstr>Gambling violates the authorized means of gaining wealth. </vt:lpstr>
      <vt:lpstr>Gambling is Sinful</vt:lpstr>
      <vt:lpstr>2. Drinking Alcohol</vt:lpstr>
      <vt:lpstr>2. Drinking Alcohol</vt:lpstr>
      <vt:lpstr>2. Drinking Alcohol</vt:lpstr>
      <vt:lpstr>2. Drinking Alcohol</vt:lpstr>
      <vt:lpstr>3. Inappropriate Dress</vt:lpstr>
      <vt:lpstr>3. Inappropriate Dress</vt:lpstr>
      <vt:lpstr>Nakedness</vt:lpstr>
      <vt:lpstr>Nakedness</vt:lpstr>
      <vt:lpstr>The Shame of Nakedness</vt:lpstr>
      <vt:lpstr>PowerPoint Presentation</vt:lpstr>
    </vt:vector>
  </TitlesOfParts>
  <Company>AQ2 Technologies, LLC.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Template</dc:title>
  <dc:creator>RJStevensMusic.com</dc:creator>
  <dc:description/>
  <cp:lastModifiedBy>Michael Hepner</cp:lastModifiedBy>
  <cp:revision>88</cp:revision>
  <dcterms:created xsi:type="dcterms:W3CDTF">2008-03-16T18:22:36Z</dcterms:created>
  <dcterms:modified xsi:type="dcterms:W3CDTF">2025-08-17T18:45:02Z</dcterms:modified>
</cp:coreProperties>
</file>