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5"/>
  </p:notesMasterIdLst>
  <p:sldIdLst>
    <p:sldId id="264" r:id="rId2"/>
    <p:sldId id="758" r:id="rId3"/>
    <p:sldId id="26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264"/>
            <p14:sldId id="758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607" autoAdjust="0"/>
    <p:restoredTop sz="86325" autoAdjust="0"/>
  </p:normalViewPr>
  <p:slideViewPr>
    <p:cSldViewPr>
      <p:cViewPr varScale="1">
        <p:scale>
          <a:sx n="58" d="100"/>
          <a:sy n="58" d="100"/>
        </p:scale>
        <p:origin x="1421" y="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Hepner" userId="77e86300bfaa4522" providerId="LiveId" clId="{D178FCD9-FF78-4C33-AF47-FA503E2EE826}"/>
    <pc:docChg chg="delSld delMainMaster modSection">
      <pc:chgData name="Michael Hepner" userId="77e86300bfaa4522" providerId="LiveId" clId="{D178FCD9-FF78-4C33-AF47-FA503E2EE826}" dt="2025-08-17T18:42:10.281" v="0" actId="47"/>
      <pc:docMkLst>
        <pc:docMk/>
      </pc:docMkLst>
      <pc:sldChg chg="del">
        <pc:chgData name="Michael Hepner" userId="77e86300bfaa4522" providerId="LiveId" clId="{D178FCD9-FF78-4C33-AF47-FA503E2EE826}" dt="2025-08-17T18:42:10.281" v="0" actId="47"/>
        <pc:sldMkLst>
          <pc:docMk/>
          <pc:sldMk cId="0" sldId="256"/>
        </pc:sldMkLst>
      </pc:sldChg>
      <pc:sldChg chg="del">
        <pc:chgData name="Michael Hepner" userId="77e86300bfaa4522" providerId="LiveId" clId="{D178FCD9-FF78-4C33-AF47-FA503E2EE826}" dt="2025-08-17T18:42:10.281" v="0" actId="47"/>
        <pc:sldMkLst>
          <pc:docMk/>
          <pc:sldMk cId="0" sldId="257"/>
        </pc:sldMkLst>
      </pc:sldChg>
      <pc:sldChg chg="del">
        <pc:chgData name="Michael Hepner" userId="77e86300bfaa4522" providerId="LiveId" clId="{D178FCD9-FF78-4C33-AF47-FA503E2EE826}" dt="2025-08-17T18:42:10.281" v="0" actId="47"/>
        <pc:sldMkLst>
          <pc:docMk/>
          <pc:sldMk cId="0" sldId="258"/>
        </pc:sldMkLst>
      </pc:sldChg>
      <pc:sldChg chg="del">
        <pc:chgData name="Michael Hepner" userId="77e86300bfaa4522" providerId="LiveId" clId="{D178FCD9-FF78-4C33-AF47-FA503E2EE826}" dt="2025-08-17T18:42:10.281" v="0" actId="47"/>
        <pc:sldMkLst>
          <pc:docMk/>
          <pc:sldMk cId="0" sldId="259"/>
        </pc:sldMkLst>
      </pc:sldChg>
      <pc:sldChg chg="del">
        <pc:chgData name="Michael Hepner" userId="77e86300bfaa4522" providerId="LiveId" clId="{D178FCD9-FF78-4C33-AF47-FA503E2EE826}" dt="2025-08-17T18:42:10.281" v="0" actId="47"/>
        <pc:sldMkLst>
          <pc:docMk/>
          <pc:sldMk cId="0" sldId="260"/>
        </pc:sldMkLst>
      </pc:sldChg>
      <pc:sldChg chg="del">
        <pc:chgData name="Michael Hepner" userId="77e86300bfaa4522" providerId="LiveId" clId="{D178FCD9-FF78-4C33-AF47-FA503E2EE826}" dt="2025-08-17T18:42:10.281" v="0" actId="47"/>
        <pc:sldMkLst>
          <pc:docMk/>
          <pc:sldMk cId="0" sldId="261"/>
        </pc:sldMkLst>
      </pc:sldChg>
      <pc:sldChg chg="del">
        <pc:chgData name="Michael Hepner" userId="77e86300bfaa4522" providerId="LiveId" clId="{D178FCD9-FF78-4C33-AF47-FA503E2EE826}" dt="2025-08-17T18:42:10.281" v="0" actId="47"/>
        <pc:sldMkLst>
          <pc:docMk/>
          <pc:sldMk cId="0" sldId="262"/>
        </pc:sldMkLst>
      </pc:sldChg>
      <pc:sldChg chg="del">
        <pc:chgData name="Michael Hepner" userId="77e86300bfaa4522" providerId="LiveId" clId="{D178FCD9-FF78-4C33-AF47-FA503E2EE826}" dt="2025-08-17T18:42:10.281" v="0" actId="47"/>
        <pc:sldMkLst>
          <pc:docMk/>
          <pc:sldMk cId="0" sldId="263"/>
        </pc:sldMkLst>
      </pc:sldChg>
      <pc:sldChg chg="del">
        <pc:chgData name="Michael Hepner" userId="77e86300bfaa4522" providerId="LiveId" clId="{D178FCD9-FF78-4C33-AF47-FA503E2EE826}" dt="2025-08-17T18:42:10.281" v="0" actId="47"/>
        <pc:sldMkLst>
          <pc:docMk/>
          <pc:sldMk cId="0" sldId="266"/>
        </pc:sldMkLst>
      </pc:sldChg>
      <pc:sldChg chg="del">
        <pc:chgData name="Michael Hepner" userId="77e86300bfaa4522" providerId="LiveId" clId="{D178FCD9-FF78-4C33-AF47-FA503E2EE826}" dt="2025-08-17T18:42:10.281" v="0" actId="47"/>
        <pc:sldMkLst>
          <pc:docMk/>
          <pc:sldMk cId="0" sldId="267"/>
        </pc:sldMkLst>
      </pc:sldChg>
      <pc:sldChg chg="del">
        <pc:chgData name="Michael Hepner" userId="77e86300bfaa4522" providerId="LiveId" clId="{D178FCD9-FF78-4C33-AF47-FA503E2EE826}" dt="2025-08-17T18:42:10.281" v="0" actId="47"/>
        <pc:sldMkLst>
          <pc:docMk/>
          <pc:sldMk cId="0" sldId="268"/>
        </pc:sldMkLst>
      </pc:sldChg>
      <pc:sldChg chg="del">
        <pc:chgData name="Michael Hepner" userId="77e86300bfaa4522" providerId="LiveId" clId="{D178FCD9-FF78-4C33-AF47-FA503E2EE826}" dt="2025-08-17T18:42:10.281" v="0" actId="47"/>
        <pc:sldMkLst>
          <pc:docMk/>
          <pc:sldMk cId="0" sldId="269"/>
        </pc:sldMkLst>
      </pc:sldChg>
      <pc:sldChg chg="del">
        <pc:chgData name="Michael Hepner" userId="77e86300bfaa4522" providerId="LiveId" clId="{D178FCD9-FF78-4C33-AF47-FA503E2EE826}" dt="2025-08-17T18:42:10.281" v="0" actId="47"/>
        <pc:sldMkLst>
          <pc:docMk/>
          <pc:sldMk cId="0" sldId="270"/>
        </pc:sldMkLst>
      </pc:sldChg>
      <pc:sldChg chg="del">
        <pc:chgData name="Michael Hepner" userId="77e86300bfaa4522" providerId="LiveId" clId="{D178FCD9-FF78-4C33-AF47-FA503E2EE826}" dt="2025-08-17T18:42:10.281" v="0" actId="47"/>
        <pc:sldMkLst>
          <pc:docMk/>
          <pc:sldMk cId="0" sldId="271"/>
        </pc:sldMkLst>
      </pc:sldChg>
      <pc:sldChg chg="del">
        <pc:chgData name="Michael Hepner" userId="77e86300bfaa4522" providerId="LiveId" clId="{D178FCD9-FF78-4C33-AF47-FA503E2EE826}" dt="2025-08-17T18:42:10.281" v="0" actId="47"/>
        <pc:sldMkLst>
          <pc:docMk/>
          <pc:sldMk cId="0" sldId="272"/>
        </pc:sldMkLst>
      </pc:sldChg>
      <pc:sldChg chg="del">
        <pc:chgData name="Michael Hepner" userId="77e86300bfaa4522" providerId="LiveId" clId="{D178FCD9-FF78-4C33-AF47-FA503E2EE826}" dt="2025-08-17T18:42:10.281" v="0" actId="47"/>
        <pc:sldMkLst>
          <pc:docMk/>
          <pc:sldMk cId="0" sldId="273"/>
        </pc:sldMkLst>
      </pc:sldChg>
      <pc:sldChg chg="del">
        <pc:chgData name="Michael Hepner" userId="77e86300bfaa4522" providerId="LiveId" clId="{D178FCD9-FF78-4C33-AF47-FA503E2EE826}" dt="2025-08-17T18:42:10.281" v="0" actId="47"/>
        <pc:sldMkLst>
          <pc:docMk/>
          <pc:sldMk cId="0" sldId="274"/>
        </pc:sldMkLst>
      </pc:sldChg>
      <pc:sldChg chg="del">
        <pc:chgData name="Michael Hepner" userId="77e86300bfaa4522" providerId="LiveId" clId="{D178FCD9-FF78-4C33-AF47-FA503E2EE826}" dt="2025-08-17T18:42:10.281" v="0" actId="47"/>
        <pc:sldMkLst>
          <pc:docMk/>
          <pc:sldMk cId="688224176" sldId="574"/>
        </pc:sldMkLst>
      </pc:sldChg>
      <pc:sldChg chg="del">
        <pc:chgData name="Michael Hepner" userId="77e86300bfaa4522" providerId="LiveId" clId="{D178FCD9-FF78-4C33-AF47-FA503E2EE826}" dt="2025-08-17T18:42:10.281" v="0" actId="47"/>
        <pc:sldMkLst>
          <pc:docMk/>
          <pc:sldMk cId="2589626861" sldId="677"/>
        </pc:sldMkLst>
      </pc:sldChg>
      <pc:sldChg chg="del">
        <pc:chgData name="Michael Hepner" userId="77e86300bfaa4522" providerId="LiveId" clId="{D178FCD9-FF78-4C33-AF47-FA503E2EE826}" dt="2025-08-17T18:42:10.281" v="0" actId="47"/>
        <pc:sldMkLst>
          <pc:docMk/>
          <pc:sldMk cId="1734306728" sldId="755"/>
        </pc:sldMkLst>
      </pc:sldChg>
      <pc:sldChg chg="del">
        <pc:chgData name="Michael Hepner" userId="77e86300bfaa4522" providerId="LiveId" clId="{D178FCD9-FF78-4C33-AF47-FA503E2EE826}" dt="2025-08-17T18:42:10.281" v="0" actId="47"/>
        <pc:sldMkLst>
          <pc:docMk/>
          <pc:sldMk cId="0" sldId="756"/>
        </pc:sldMkLst>
      </pc:sldChg>
      <pc:sldChg chg="del">
        <pc:chgData name="Michael Hepner" userId="77e86300bfaa4522" providerId="LiveId" clId="{D178FCD9-FF78-4C33-AF47-FA503E2EE826}" dt="2025-08-17T18:42:10.281" v="0" actId="47"/>
        <pc:sldMkLst>
          <pc:docMk/>
          <pc:sldMk cId="0" sldId="757"/>
        </pc:sldMkLst>
      </pc:sldChg>
      <pc:sldMasterChg chg="del delSldLayout">
        <pc:chgData name="Michael Hepner" userId="77e86300bfaa4522" providerId="LiveId" clId="{D178FCD9-FF78-4C33-AF47-FA503E2EE826}" dt="2025-08-17T18:42:10.281" v="0" actId="47"/>
        <pc:sldMasterMkLst>
          <pc:docMk/>
          <pc:sldMasterMk cId="1052079603" sldId="2147483796"/>
        </pc:sldMasterMkLst>
        <pc:sldLayoutChg chg="del">
          <pc:chgData name="Michael Hepner" userId="77e86300bfaa4522" providerId="LiveId" clId="{D178FCD9-FF78-4C33-AF47-FA503E2EE826}" dt="2025-08-17T18:42:10.281" v="0" actId="47"/>
          <pc:sldLayoutMkLst>
            <pc:docMk/>
            <pc:sldMasterMk cId="1052079603" sldId="2147483796"/>
            <pc:sldLayoutMk cId="253350896" sldId="2147483797"/>
          </pc:sldLayoutMkLst>
        </pc:sldLayoutChg>
        <pc:sldLayoutChg chg="del">
          <pc:chgData name="Michael Hepner" userId="77e86300bfaa4522" providerId="LiveId" clId="{D178FCD9-FF78-4C33-AF47-FA503E2EE826}" dt="2025-08-17T18:42:10.281" v="0" actId="47"/>
          <pc:sldLayoutMkLst>
            <pc:docMk/>
            <pc:sldMasterMk cId="1052079603" sldId="2147483796"/>
            <pc:sldLayoutMk cId="889819658" sldId="2147483798"/>
          </pc:sldLayoutMkLst>
        </pc:sldLayoutChg>
        <pc:sldLayoutChg chg="del">
          <pc:chgData name="Michael Hepner" userId="77e86300bfaa4522" providerId="LiveId" clId="{D178FCD9-FF78-4C33-AF47-FA503E2EE826}" dt="2025-08-17T18:42:10.281" v="0" actId="47"/>
          <pc:sldLayoutMkLst>
            <pc:docMk/>
            <pc:sldMasterMk cId="1052079603" sldId="2147483796"/>
            <pc:sldLayoutMk cId="3770833279" sldId="2147483799"/>
          </pc:sldLayoutMkLst>
        </pc:sldLayoutChg>
        <pc:sldLayoutChg chg="del">
          <pc:chgData name="Michael Hepner" userId="77e86300bfaa4522" providerId="LiveId" clId="{D178FCD9-FF78-4C33-AF47-FA503E2EE826}" dt="2025-08-17T18:42:10.281" v="0" actId="47"/>
          <pc:sldLayoutMkLst>
            <pc:docMk/>
            <pc:sldMasterMk cId="1052079603" sldId="2147483796"/>
            <pc:sldLayoutMk cId="1476461696" sldId="2147483800"/>
          </pc:sldLayoutMkLst>
        </pc:sldLayoutChg>
        <pc:sldLayoutChg chg="del">
          <pc:chgData name="Michael Hepner" userId="77e86300bfaa4522" providerId="LiveId" clId="{D178FCD9-FF78-4C33-AF47-FA503E2EE826}" dt="2025-08-17T18:42:10.281" v="0" actId="47"/>
          <pc:sldLayoutMkLst>
            <pc:docMk/>
            <pc:sldMasterMk cId="1052079603" sldId="2147483796"/>
            <pc:sldLayoutMk cId="1980950733" sldId="2147483801"/>
          </pc:sldLayoutMkLst>
        </pc:sldLayoutChg>
        <pc:sldLayoutChg chg="del">
          <pc:chgData name="Michael Hepner" userId="77e86300bfaa4522" providerId="LiveId" clId="{D178FCD9-FF78-4C33-AF47-FA503E2EE826}" dt="2025-08-17T18:42:10.281" v="0" actId="47"/>
          <pc:sldLayoutMkLst>
            <pc:docMk/>
            <pc:sldMasterMk cId="1052079603" sldId="2147483796"/>
            <pc:sldLayoutMk cId="1794142885" sldId="2147483802"/>
          </pc:sldLayoutMkLst>
        </pc:sldLayoutChg>
        <pc:sldLayoutChg chg="del">
          <pc:chgData name="Michael Hepner" userId="77e86300bfaa4522" providerId="LiveId" clId="{D178FCD9-FF78-4C33-AF47-FA503E2EE826}" dt="2025-08-17T18:42:10.281" v="0" actId="47"/>
          <pc:sldLayoutMkLst>
            <pc:docMk/>
            <pc:sldMasterMk cId="1052079603" sldId="2147483796"/>
            <pc:sldLayoutMk cId="2768499517" sldId="2147483803"/>
          </pc:sldLayoutMkLst>
        </pc:sldLayoutChg>
        <pc:sldLayoutChg chg="del">
          <pc:chgData name="Michael Hepner" userId="77e86300bfaa4522" providerId="LiveId" clId="{D178FCD9-FF78-4C33-AF47-FA503E2EE826}" dt="2025-08-17T18:42:10.281" v="0" actId="47"/>
          <pc:sldLayoutMkLst>
            <pc:docMk/>
            <pc:sldMasterMk cId="1052079603" sldId="2147483796"/>
            <pc:sldLayoutMk cId="4154540096" sldId="2147483804"/>
          </pc:sldLayoutMkLst>
        </pc:sldLayoutChg>
        <pc:sldLayoutChg chg="del">
          <pc:chgData name="Michael Hepner" userId="77e86300bfaa4522" providerId="LiveId" clId="{D178FCD9-FF78-4C33-AF47-FA503E2EE826}" dt="2025-08-17T18:42:10.281" v="0" actId="47"/>
          <pc:sldLayoutMkLst>
            <pc:docMk/>
            <pc:sldMasterMk cId="1052079603" sldId="2147483796"/>
            <pc:sldLayoutMk cId="1682723616" sldId="2147483805"/>
          </pc:sldLayoutMkLst>
        </pc:sldLayoutChg>
        <pc:sldLayoutChg chg="del">
          <pc:chgData name="Michael Hepner" userId="77e86300bfaa4522" providerId="LiveId" clId="{D178FCD9-FF78-4C33-AF47-FA503E2EE826}" dt="2025-08-17T18:42:10.281" v="0" actId="47"/>
          <pc:sldLayoutMkLst>
            <pc:docMk/>
            <pc:sldMasterMk cId="1052079603" sldId="2147483796"/>
            <pc:sldLayoutMk cId="310804194" sldId="2147483806"/>
          </pc:sldLayoutMkLst>
        </pc:sldLayoutChg>
        <pc:sldLayoutChg chg="del">
          <pc:chgData name="Michael Hepner" userId="77e86300bfaa4522" providerId="LiveId" clId="{D178FCD9-FF78-4C33-AF47-FA503E2EE826}" dt="2025-08-17T18:42:10.281" v="0" actId="47"/>
          <pc:sldLayoutMkLst>
            <pc:docMk/>
            <pc:sldMasterMk cId="1052079603" sldId="2147483796"/>
            <pc:sldLayoutMk cId="2048686460" sldId="2147483807"/>
          </pc:sldLayoutMkLst>
        </pc:sldLayoutChg>
      </pc:sldMasterChg>
      <pc:sldMasterChg chg="del delSldLayout">
        <pc:chgData name="Michael Hepner" userId="77e86300bfaa4522" providerId="LiveId" clId="{D178FCD9-FF78-4C33-AF47-FA503E2EE826}" dt="2025-08-17T18:42:10.281" v="0" actId="47"/>
        <pc:sldMasterMkLst>
          <pc:docMk/>
          <pc:sldMasterMk cId="2199746611" sldId="2147483824"/>
        </pc:sldMasterMkLst>
        <pc:sldLayoutChg chg="del">
          <pc:chgData name="Michael Hepner" userId="77e86300bfaa4522" providerId="LiveId" clId="{D178FCD9-FF78-4C33-AF47-FA503E2EE826}" dt="2025-08-17T18:42:10.281" v="0" actId="47"/>
          <pc:sldLayoutMkLst>
            <pc:docMk/>
            <pc:sldMasterMk cId="2199746611" sldId="2147483824"/>
            <pc:sldLayoutMk cId="3865450692" sldId="2147483825"/>
          </pc:sldLayoutMkLst>
        </pc:sldLayoutChg>
        <pc:sldLayoutChg chg="del">
          <pc:chgData name="Michael Hepner" userId="77e86300bfaa4522" providerId="LiveId" clId="{D178FCD9-FF78-4C33-AF47-FA503E2EE826}" dt="2025-08-17T18:42:10.281" v="0" actId="47"/>
          <pc:sldLayoutMkLst>
            <pc:docMk/>
            <pc:sldMasterMk cId="2199746611" sldId="2147483824"/>
            <pc:sldLayoutMk cId="1439407590" sldId="2147483826"/>
          </pc:sldLayoutMkLst>
        </pc:sldLayoutChg>
        <pc:sldLayoutChg chg="del">
          <pc:chgData name="Michael Hepner" userId="77e86300bfaa4522" providerId="LiveId" clId="{D178FCD9-FF78-4C33-AF47-FA503E2EE826}" dt="2025-08-17T18:42:10.281" v="0" actId="47"/>
          <pc:sldLayoutMkLst>
            <pc:docMk/>
            <pc:sldMasterMk cId="2199746611" sldId="2147483824"/>
            <pc:sldLayoutMk cId="2722244110" sldId="2147483827"/>
          </pc:sldLayoutMkLst>
        </pc:sldLayoutChg>
        <pc:sldLayoutChg chg="del">
          <pc:chgData name="Michael Hepner" userId="77e86300bfaa4522" providerId="LiveId" clId="{D178FCD9-FF78-4C33-AF47-FA503E2EE826}" dt="2025-08-17T18:42:10.281" v="0" actId="47"/>
          <pc:sldLayoutMkLst>
            <pc:docMk/>
            <pc:sldMasterMk cId="2199746611" sldId="2147483824"/>
            <pc:sldLayoutMk cId="799050834" sldId="2147483828"/>
          </pc:sldLayoutMkLst>
        </pc:sldLayoutChg>
        <pc:sldLayoutChg chg="del">
          <pc:chgData name="Michael Hepner" userId="77e86300bfaa4522" providerId="LiveId" clId="{D178FCD9-FF78-4C33-AF47-FA503E2EE826}" dt="2025-08-17T18:42:10.281" v="0" actId="47"/>
          <pc:sldLayoutMkLst>
            <pc:docMk/>
            <pc:sldMasterMk cId="2199746611" sldId="2147483824"/>
            <pc:sldLayoutMk cId="1464698684" sldId="2147483829"/>
          </pc:sldLayoutMkLst>
        </pc:sldLayoutChg>
        <pc:sldLayoutChg chg="del">
          <pc:chgData name="Michael Hepner" userId="77e86300bfaa4522" providerId="LiveId" clId="{D178FCD9-FF78-4C33-AF47-FA503E2EE826}" dt="2025-08-17T18:42:10.281" v="0" actId="47"/>
          <pc:sldLayoutMkLst>
            <pc:docMk/>
            <pc:sldMasterMk cId="2199746611" sldId="2147483824"/>
            <pc:sldLayoutMk cId="275136844" sldId="2147483830"/>
          </pc:sldLayoutMkLst>
        </pc:sldLayoutChg>
        <pc:sldLayoutChg chg="del">
          <pc:chgData name="Michael Hepner" userId="77e86300bfaa4522" providerId="LiveId" clId="{D178FCD9-FF78-4C33-AF47-FA503E2EE826}" dt="2025-08-17T18:42:10.281" v="0" actId="47"/>
          <pc:sldLayoutMkLst>
            <pc:docMk/>
            <pc:sldMasterMk cId="2199746611" sldId="2147483824"/>
            <pc:sldLayoutMk cId="2940816096" sldId="2147483831"/>
          </pc:sldLayoutMkLst>
        </pc:sldLayoutChg>
        <pc:sldLayoutChg chg="del">
          <pc:chgData name="Michael Hepner" userId="77e86300bfaa4522" providerId="LiveId" clId="{D178FCD9-FF78-4C33-AF47-FA503E2EE826}" dt="2025-08-17T18:42:10.281" v="0" actId="47"/>
          <pc:sldLayoutMkLst>
            <pc:docMk/>
            <pc:sldMasterMk cId="2199746611" sldId="2147483824"/>
            <pc:sldLayoutMk cId="659410464" sldId="2147483832"/>
          </pc:sldLayoutMkLst>
        </pc:sldLayoutChg>
        <pc:sldLayoutChg chg="del">
          <pc:chgData name="Michael Hepner" userId="77e86300bfaa4522" providerId="LiveId" clId="{D178FCD9-FF78-4C33-AF47-FA503E2EE826}" dt="2025-08-17T18:42:10.281" v="0" actId="47"/>
          <pc:sldLayoutMkLst>
            <pc:docMk/>
            <pc:sldMasterMk cId="2199746611" sldId="2147483824"/>
            <pc:sldLayoutMk cId="2925492778" sldId="2147483833"/>
          </pc:sldLayoutMkLst>
        </pc:sldLayoutChg>
        <pc:sldLayoutChg chg="del">
          <pc:chgData name="Michael Hepner" userId="77e86300bfaa4522" providerId="LiveId" clId="{D178FCD9-FF78-4C33-AF47-FA503E2EE826}" dt="2025-08-17T18:42:10.281" v="0" actId="47"/>
          <pc:sldLayoutMkLst>
            <pc:docMk/>
            <pc:sldMasterMk cId="2199746611" sldId="2147483824"/>
            <pc:sldLayoutMk cId="2556881130" sldId="2147483834"/>
          </pc:sldLayoutMkLst>
        </pc:sldLayoutChg>
        <pc:sldLayoutChg chg="del">
          <pc:chgData name="Michael Hepner" userId="77e86300bfaa4522" providerId="LiveId" clId="{D178FCD9-FF78-4C33-AF47-FA503E2EE826}" dt="2025-08-17T18:42:10.281" v="0" actId="47"/>
          <pc:sldLayoutMkLst>
            <pc:docMk/>
            <pc:sldMasterMk cId="2199746611" sldId="2147483824"/>
            <pc:sldLayoutMk cId="2873645978" sldId="214748383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8/17/2025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C8CFA-2F49-5CDA-8EED-B0A78DE559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68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ook open on a table&#10;&#10;AI-generated content may be incorrect.">
            <a:extLst>
              <a:ext uri="{FF2B5EF4-FFF2-40B4-BE49-F238E27FC236}">
                <a16:creationId xmlns:a16="http://schemas.microsoft.com/office/drawing/2014/main" id="{8DAF7CBD-E950-A026-9E92-B649B7FD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0532"/>
            <a:ext cx="9161137" cy="686853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3E5E481-AC47-D911-0999-37CD1E47D07F}"/>
              </a:ext>
            </a:extLst>
          </p:cNvPr>
          <p:cNvSpPr/>
          <p:nvPr/>
        </p:nvSpPr>
        <p:spPr>
          <a:xfrm>
            <a:off x="329184" y="273268"/>
            <a:ext cx="8492358" cy="987974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venir Next LT Pro" panose="020B0504020202020204" pitchFamily="34" charset="0"/>
              </a:rPr>
              <a:t>Praying Through The Psalms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49CA139-2993-CEAC-78DD-EE141BB8097B}"/>
              </a:ext>
            </a:extLst>
          </p:cNvPr>
          <p:cNvSpPr/>
          <p:nvPr/>
        </p:nvSpPr>
        <p:spPr>
          <a:xfrm>
            <a:off x="5822731" y="1545041"/>
            <a:ext cx="2995447" cy="5039691"/>
          </a:xfrm>
          <a:prstGeom prst="roundRect">
            <a:avLst>
              <a:gd name="adj" fmla="val 5728"/>
            </a:avLst>
          </a:prstGeom>
          <a:solidFill>
            <a:schemeClr val="tx1">
              <a:alpha val="8023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r>
              <a:rPr lang="en-US" sz="3200" b="1" dirty="0">
                <a:latin typeface="Avenir Next LT Pro" panose="020B0504020202020204" pitchFamily="34" charset="0"/>
              </a:rPr>
              <a:t>Psalm 13 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</a:rPr>
              <a:t>Gavin Thomas</a:t>
            </a:r>
          </a:p>
          <a:p>
            <a:endParaRPr lang="en-US" sz="2400" b="1" dirty="0">
              <a:latin typeface="Avenir Next LT Pro" panose="020B0504020202020204" pitchFamily="34" charset="0"/>
            </a:endParaRPr>
          </a:p>
          <a:p>
            <a:r>
              <a:rPr lang="en-US" sz="3200" b="1" dirty="0">
                <a:latin typeface="Avenir Next LT Pro" panose="020B0504020202020204" pitchFamily="34" charset="0"/>
              </a:rPr>
              <a:t>Psalm 18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</a:rPr>
              <a:t>Kaz Willis</a:t>
            </a:r>
          </a:p>
          <a:p>
            <a:endParaRPr lang="en-US" sz="2400" b="1" dirty="0">
              <a:latin typeface="Avenir Next LT Pro" panose="020B0504020202020204" pitchFamily="34" charset="0"/>
            </a:endParaRPr>
          </a:p>
          <a:p>
            <a:r>
              <a:rPr lang="en-US" sz="3200" b="1" dirty="0">
                <a:latin typeface="Avenir Next LT Pro" panose="020B0504020202020204" pitchFamily="34" charset="0"/>
              </a:rPr>
              <a:t>Psalm 23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</a:rPr>
              <a:t>Micah Blackaby</a:t>
            </a:r>
          </a:p>
          <a:p>
            <a:endParaRPr lang="en-US" sz="2400" b="1" dirty="0">
              <a:latin typeface="Avenir Next LT Pro" panose="020B0504020202020204" pitchFamily="34" charset="0"/>
            </a:endParaRPr>
          </a:p>
          <a:p>
            <a:r>
              <a:rPr lang="en-US" sz="3200" b="1" dirty="0">
                <a:latin typeface="Avenir Next LT Pro" panose="020B0504020202020204" pitchFamily="34" charset="0"/>
              </a:rPr>
              <a:t>Psalm 28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</a:rPr>
              <a:t>Ravyn Philbeck</a:t>
            </a:r>
          </a:p>
        </p:txBody>
      </p:sp>
    </p:spTree>
    <p:extLst>
      <p:ext uri="{BB962C8B-B14F-4D97-AF65-F5344CB8AC3E}">
        <p14:creationId xmlns:p14="http://schemas.microsoft.com/office/powerpoint/2010/main" val="322961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46682-CA3F-37FD-2845-10157DC77E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6653</TotalTime>
  <Words>20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Avenir Next LT Pro</vt:lpstr>
      <vt:lpstr>Calibri</vt:lpstr>
      <vt:lpstr>Century Gothic</vt:lpstr>
      <vt:lpstr>Wingdings 3</vt:lpstr>
      <vt:lpstr>2_Ion Boardroom</vt:lpstr>
      <vt:lpstr>PowerPoint Presentation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280</cp:revision>
  <dcterms:created xsi:type="dcterms:W3CDTF">2008-03-16T18:22:36Z</dcterms:created>
  <dcterms:modified xsi:type="dcterms:W3CDTF">2025-08-17T18:42:20Z</dcterms:modified>
</cp:coreProperties>
</file>