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756" r:id="rId2"/>
    <p:sldId id="757" r:id="rId3"/>
    <p:sldId id="758" r:id="rId4"/>
    <p:sldId id="759" r:id="rId5"/>
    <p:sldId id="760" r:id="rId6"/>
    <p:sldId id="266" r:id="rId7"/>
    <p:sldId id="268" r:id="rId8"/>
    <p:sldId id="269" r:id="rId9"/>
    <p:sldId id="270" r:id="rId10"/>
    <p:sldId id="271" r:id="rId11"/>
    <p:sldId id="272" r:id="rId12"/>
    <p:sldId id="273"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7FE8C056-3710-462C-ADF9-EC80725F2632}">
          <p14:sldIdLst/>
        </p14:section>
        <p14:section name="Prayer" id="{785FF2CF-754D-491F-BE90-82FA25063A3E}">
          <p14:sldIdLst/>
        </p14:section>
        <p14:section name="Exhortation and Dismissal" id="{ABD5E9EE-E79A-42ED-AA6A-24EF3777B493}">
          <p14:sldIdLst>
            <p14:sldId id="756"/>
            <p14:sldId id="757"/>
            <p14:sldId id="758"/>
            <p14:sldId id="759"/>
            <p14:sldId id="760"/>
            <p14:sldId id="266"/>
            <p14:sldId id="268"/>
            <p14:sldId id="269"/>
            <p14:sldId id="270"/>
            <p14:sldId id="271"/>
            <p14:sldId id="272"/>
            <p14:sldId id="273"/>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58" d="100"/>
          <a:sy n="58" d="100"/>
        </p:scale>
        <p:origin x="1166" y="2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Hepner" userId="77e86300bfaa4522" providerId="LiveId" clId="{160AF519-239F-4B5B-9C80-3ED5B30098AE}"/>
    <pc:docChg chg="delSld modSection">
      <pc:chgData name="Michael Hepner" userId="77e86300bfaa4522" providerId="LiveId" clId="{160AF519-239F-4B5B-9C80-3ED5B30098AE}" dt="2025-08-10T18:12:57.931" v="0" actId="47"/>
      <pc:docMkLst>
        <pc:docMk/>
      </pc:docMkLst>
      <pc:sldChg chg="del">
        <pc:chgData name="Michael Hepner" userId="77e86300bfaa4522" providerId="LiveId" clId="{160AF519-239F-4B5B-9C80-3ED5B30098AE}" dt="2025-08-10T18:12:57.931" v="0" actId="47"/>
        <pc:sldMkLst>
          <pc:docMk/>
          <pc:sldMk cId="0" sldId="256"/>
        </pc:sldMkLst>
      </pc:sldChg>
      <pc:sldChg chg="del">
        <pc:chgData name="Michael Hepner" userId="77e86300bfaa4522" providerId="LiveId" clId="{160AF519-239F-4B5B-9C80-3ED5B30098AE}" dt="2025-08-10T18:12:57.931" v="0" actId="47"/>
        <pc:sldMkLst>
          <pc:docMk/>
          <pc:sldMk cId="0" sldId="257"/>
        </pc:sldMkLst>
      </pc:sldChg>
      <pc:sldChg chg="del">
        <pc:chgData name="Michael Hepner" userId="77e86300bfaa4522" providerId="LiveId" clId="{160AF519-239F-4B5B-9C80-3ED5B30098AE}" dt="2025-08-10T18:12:57.931" v="0" actId="47"/>
        <pc:sldMkLst>
          <pc:docMk/>
          <pc:sldMk cId="0" sldId="258"/>
        </pc:sldMkLst>
      </pc:sldChg>
      <pc:sldChg chg="del">
        <pc:chgData name="Michael Hepner" userId="77e86300bfaa4522" providerId="LiveId" clId="{160AF519-239F-4B5B-9C80-3ED5B30098AE}" dt="2025-08-10T18:12:57.931" v="0" actId="47"/>
        <pc:sldMkLst>
          <pc:docMk/>
          <pc:sldMk cId="0" sldId="259"/>
        </pc:sldMkLst>
      </pc:sldChg>
      <pc:sldChg chg="del">
        <pc:chgData name="Michael Hepner" userId="77e86300bfaa4522" providerId="LiveId" clId="{160AF519-239F-4B5B-9C80-3ED5B30098AE}" dt="2025-08-10T18:12:57.931" v="0" actId="47"/>
        <pc:sldMkLst>
          <pc:docMk/>
          <pc:sldMk cId="0" sldId="260"/>
        </pc:sldMkLst>
      </pc:sldChg>
      <pc:sldChg chg="del">
        <pc:chgData name="Michael Hepner" userId="77e86300bfaa4522" providerId="LiveId" clId="{160AF519-239F-4B5B-9C80-3ED5B30098AE}" dt="2025-08-10T18:12:57.931" v="0" actId="47"/>
        <pc:sldMkLst>
          <pc:docMk/>
          <pc:sldMk cId="0" sldId="261"/>
        </pc:sldMkLst>
      </pc:sldChg>
      <pc:sldChg chg="del">
        <pc:chgData name="Michael Hepner" userId="77e86300bfaa4522" providerId="LiveId" clId="{160AF519-239F-4B5B-9C80-3ED5B30098AE}" dt="2025-08-10T18:12:57.931" v="0" actId="47"/>
        <pc:sldMkLst>
          <pc:docMk/>
          <pc:sldMk cId="0" sldId="262"/>
        </pc:sldMkLst>
      </pc:sldChg>
      <pc:sldChg chg="del">
        <pc:chgData name="Michael Hepner" userId="77e86300bfaa4522" providerId="LiveId" clId="{160AF519-239F-4B5B-9C80-3ED5B30098AE}" dt="2025-08-10T18:12:57.931" v="0" actId="47"/>
        <pc:sldMkLst>
          <pc:docMk/>
          <pc:sldMk cId="0" sldId="263"/>
        </pc:sldMkLst>
      </pc:sldChg>
      <pc:sldChg chg="del">
        <pc:chgData name="Michael Hepner" userId="77e86300bfaa4522" providerId="LiveId" clId="{160AF519-239F-4B5B-9C80-3ED5B30098AE}" dt="2025-08-10T18:12:57.931" v="0" actId="47"/>
        <pc:sldMkLst>
          <pc:docMk/>
          <pc:sldMk cId="0" sldId="264"/>
        </pc:sldMkLst>
      </pc:sldChg>
      <pc:sldChg chg="del">
        <pc:chgData name="Michael Hepner" userId="77e86300bfaa4522" providerId="LiveId" clId="{160AF519-239F-4B5B-9C80-3ED5B30098AE}" dt="2025-08-10T18:12:57.931" v="0" actId="47"/>
        <pc:sldMkLst>
          <pc:docMk/>
          <pc:sldMk cId="688224176" sldId="574"/>
        </pc:sldMkLst>
      </pc:sldChg>
      <pc:sldChg chg="del">
        <pc:chgData name="Michael Hepner" userId="77e86300bfaa4522" providerId="LiveId" clId="{160AF519-239F-4B5B-9C80-3ED5B30098AE}" dt="2025-08-10T18:12:57.931" v="0" actId="47"/>
        <pc:sldMkLst>
          <pc:docMk/>
          <pc:sldMk cId="2589626861" sldId="677"/>
        </pc:sldMkLst>
      </pc:sldChg>
      <pc:sldChg chg="del">
        <pc:chgData name="Michael Hepner" userId="77e86300bfaa4522" providerId="LiveId" clId="{160AF519-239F-4B5B-9C80-3ED5B30098AE}" dt="2025-08-10T18:12:57.931" v="0" actId="47"/>
        <pc:sldMkLst>
          <pc:docMk/>
          <pc:sldMk cId="1734306728" sldId="75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8/10/2025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20D04A-6EF7-4665-B131-E359AC6C5C6A}" type="datetimeFigureOut">
              <a:rPr lang="en-US"/>
              <a:pPr/>
              <a:t>8/10/2025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C8E0A6-1D75-4B7B-8C39-611D36EF233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8/10/2025</a:t>
            </a:fld>
            <a:endParaRPr lang="en-US"/>
          </a:p>
        </p:txBody>
      </p:sp>
      <p:sp>
        <p:nvSpPr>
          <p:cNvPr id="5" name="Footer Placeholder 4"/>
          <p:cNvSpPr>
            <a:spLocks noGrp="1"/>
          </p:cNvSpPr>
          <p:nvPr>
            <p:ph type="ftr" sz="quarter" idx="11"/>
          </p:nvPr>
        </p:nvSpPr>
        <p:spPr/>
        <p:txBody>
          <a:bodyPr/>
          <a:lstStyle/>
          <a:p>
            <a:endParaRPr lang="en-US"/>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160457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BE1E047-3EC4-4AD6-90CA-30FB9804A512}" type="datetimeFigureOut">
              <a:rPr lang="en-US" smtClean="0"/>
              <a:t>8/10/2025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C80FA-D816-47FA-92D3-C28590C89E71}" type="slidenum">
              <a:rPr lang="en-US" smtClean="0"/>
              <a:t>‹#›</a:t>
            </a:fld>
            <a:endParaRPr lang="en-US"/>
          </a:p>
        </p:txBody>
      </p:sp>
    </p:spTree>
    <p:extLst>
      <p:ext uri="{BB962C8B-B14F-4D97-AF65-F5344CB8AC3E}">
        <p14:creationId xmlns:p14="http://schemas.microsoft.com/office/powerpoint/2010/main" val="24805859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0D04A-6EF7-4665-B131-E359AC6C5C6A}" type="datetimeFigureOut">
              <a:rPr lang="en-US"/>
              <a:pPr/>
              <a:t>8/10/2025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C8E0A6-1D75-4B7B-8C39-611D36EF233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FC8CFA-2F49-5CDA-8EED-B0A78DE55999}"/>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15683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A86C6-C9A9-29D8-6789-3A58F19BA8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79B820-CD7C-74BD-092F-86472CDDBA68}"/>
              </a:ext>
            </a:extLst>
          </p:cNvPr>
          <p:cNvSpPr>
            <a:spLocks noGrp="1"/>
          </p:cNvSpPr>
          <p:nvPr>
            <p:ph type="title"/>
          </p:nvPr>
        </p:nvSpPr>
        <p:spPr>
          <a:xfrm>
            <a:off x="628650" y="365127"/>
            <a:ext cx="7886700" cy="1071788"/>
          </a:xfrm>
        </p:spPr>
        <p:txBody>
          <a:bodyPr>
            <a:normAutofit/>
          </a:bodyPr>
          <a:lstStyle/>
          <a:p>
            <a:pPr algn="ctr"/>
            <a:r>
              <a:rPr lang="en-US" b="1" dirty="0">
                <a:solidFill>
                  <a:srgbClr val="7030A0"/>
                </a:solidFill>
              </a:rPr>
              <a:t>Will Not Be Ashamed</a:t>
            </a:r>
          </a:p>
        </p:txBody>
      </p:sp>
      <p:sp>
        <p:nvSpPr>
          <p:cNvPr id="3" name="Content Placeholder 2">
            <a:extLst>
              <a:ext uri="{FF2B5EF4-FFF2-40B4-BE49-F238E27FC236}">
                <a16:creationId xmlns:a16="http://schemas.microsoft.com/office/drawing/2014/main" id="{F5030A5C-4520-EB2D-3A58-07CB98502736}"/>
              </a:ext>
            </a:extLst>
          </p:cNvPr>
          <p:cNvSpPr>
            <a:spLocks noGrp="1"/>
          </p:cNvSpPr>
          <p:nvPr>
            <p:ph idx="1"/>
          </p:nvPr>
        </p:nvSpPr>
        <p:spPr/>
        <p:txBody>
          <a:bodyPr>
            <a:normAutofit/>
          </a:bodyPr>
          <a:lstStyle/>
          <a:p>
            <a:pPr marL="0" indent="0">
              <a:buNone/>
            </a:pPr>
            <a:endParaRPr lang="en-US" sz="3200" dirty="0"/>
          </a:p>
          <a:p>
            <a:pPr marL="0" indent="0">
              <a:buNone/>
            </a:pPr>
            <a:r>
              <a:rPr lang="en-US" sz="3200" dirty="0"/>
              <a:t>  Kings shall be your foster fathers, and their queens your nursing mothers; they shall bow down to you with their faces to the earth, and lick up the dust of your feet. Then you will know that I am the Lord, for they shall not be ashamed who wait for Me. </a:t>
            </a:r>
          </a:p>
          <a:p>
            <a:pPr marL="0" indent="0" algn="r">
              <a:buNone/>
            </a:pPr>
            <a:r>
              <a:rPr lang="en-US" sz="3200" dirty="0"/>
              <a:t>Isaiah 49:23</a:t>
            </a:r>
          </a:p>
        </p:txBody>
      </p:sp>
    </p:spTree>
    <p:extLst>
      <p:ext uri="{BB962C8B-B14F-4D97-AF65-F5344CB8AC3E}">
        <p14:creationId xmlns:p14="http://schemas.microsoft.com/office/powerpoint/2010/main" val="243946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97157-5A6C-4803-514B-76B55E00C8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1D66CB-E740-C816-87BC-D3AFDE68C1B3}"/>
              </a:ext>
            </a:extLst>
          </p:cNvPr>
          <p:cNvSpPr>
            <a:spLocks noGrp="1"/>
          </p:cNvSpPr>
          <p:nvPr>
            <p:ph type="title"/>
          </p:nvPr>
        </p:nvSpPr>
        <p:spPr>
          <a:xfrm>
            <a:off x="628650" y="365127"/>
            <a:ext cx="7886700" cy="1071788"/>
          </a:xfrm>
        </p:spPr>
        <p:txBody>
          <a:bodyPr>
            <a:normAutofit/>
          </a:bodyPr>
          <a:lstStyle/>
          <a:p>
            <a:pPr algn="ctr"/>
            <a:r>
              <a:rPr lang="en-US" b="1" dirty="0">
                <a:solidFill>
                  <a:srgbClr val="7030A0"/>
                </a:solidFill>
              </a:rPr>
              <a:t>God Will Act for Us</a:t>
            </a:r>
          </a:p>
        </p:txBody>
      </p:sp>
      <p:sp>
        <p:nvSpPr>
          <p:cNvPr id="3" name="Content Placeholder 2">
            <a:extLst>
              <a:ext uri="{FF2B5EF4-FFF2-40B4-BE49-F238E27FC236}">
                <a16:creationId xmlns:a16="http://schemas.microsoft.com/office/drawing/2014/main" id="{EE620B6D-61A1-276B-1ED0-4F8B09283122}"/>
              </a:ext>
            </a:extLst>
          </p:cNvPr>
          <p:cNvSpPr>
            <a:spLocks noGrp="1"/>
          </p:cNvSpPr>
          <p:nvPr>
            <p:ph idx="1"/>
          </p:nvPr>
        </p:nvSpPr>
        <p:spPr/>
        <p:txBody>
          <a:bodyPr>
            <a:normAutofit/>
          </a:bodyPr>
          <a:lstStyle/>
          <a:p>
            <a:pPr marL="0" indent="0">
              <a:buNone/>
            </a:pPr>
            <a:endParaRPr lang="en-US" sz="3200" dirty="0"/>
          </a:p>
          <a:p>
            <a:pPr marL="0" indent="0">
              <a:buNone/>
            </a:pPr>
            <a:r>
              <a:rPr lang="en-US" sz="3200" dirty="0"/>
              <a:t>  For since the beginning of the world men have not heard nor perceived by the ear, nor has the eye seen any God besides You, Who acts for the one who waits for Him. </a:t>
            </a:r>
          </a:p>
          <a:p>
            <a:pPr marL="0" indent="0" algn="r">
              <a:buNone/>
            </a:pPr>
            <a:r>
              <a:rPr lang="en-US" sz="3200" dirty="0"/>
              <a:t>Isaiah 64:4</a:t>
            </a:r>
          </a:p>
        </p:txBody>
      </p:sp>
    </p:spTree>
    <p:extLst>
      <p:ext uri="{BB962C8B-B14F-4D97-AF65-F5344CB8AC3E}">
        <p14:creationId xmlns:p14="http://schemas.microsoft.com/office/powerpoint/2010/main" val="1439268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6A8606-1D9A-01F9-24B8-FCD7510B0C47}"/>
              </a:ext>
            </a:extLst>
          </p:cNvPr>
          <p:cNvSpPr>
            <a:spLocks noGrp="1"/>
          </p:cNvSpPr>
          <p:nvPr>
            <p:ph type="title"/>
          </p:nvPr>
        </p:nvSpPr>
        <p:spPr>
          <a:xfrm>
            <a:off x="629841" y="365127"/>
            <a:ext cx="7886700" cy="823912"/>
          </a:xfrm>
        </p:spPr>
        <p:txBody>
          <a:bodyPr>
            <a:normAutofit/>
          </a:bodyPr>
          <a:lstStyle/>
          <a:p>
            <a:pPr algn="ctr"/>
            <a:r>
              <a:rPr lang="en-US" sz="4000" b="1" i="1" dirty="0">
                <a:latin typeface="+mn-lt"/>
              </a:rPr>
              <a:t>Examples for Our Learning</a:t>
            </a:r>
          </a:p>
        </p:txBody>
      </p:sp>
      <p:sp>
        <p:nvSpPr>
          <p:cNvPr id="5" name="Text Placeholder 4">
            <a:extLst>
              <a:ext uri="{FF2B5EF4-FFF2-40B4-BE49-F238E27FC236}">
                <a16:creationId xmlns:a16="http://schemas.microsoft.com/office/drawing/2014/main" id="{41AB44C3-67DD-E7C1-7192-511D1F7EF9A1}"/>
              </a:ext>
            </a:extLst>
          </p:cNvPr>
          <p:cNvSpPr>
            <a:spLocks noGrp="1"/>
          </p:cNvSpPr>
          <p:nvPr>
            <p:ph type="body" idx="1"/>
          </p:nvPr>
        </p:nvSpPr>
        <p:spPr>
          <a:xfrm>
            <a:off x="629842" y="1404255"/>
            <a:ext cx="3868340" cy="643619"/>
          </a:xfrm>
          <a:solidFill>
            <a:schemeClr val="accent5">
              <a:lumMod val="20000"/>
              <a:lumOff val="80000"/>
            </a:schemeClr>
          </a:solidFill>
          <a:ln>
            <a:solidFill>
              <a:schemeClr val="tx1"/>
            </a:solidFill>
          </a:ln>
        </p:spPr>
        <p:txBody>
          <a:bodyPr>
            <a:normAutofit/>
          </a:bodyPr>
          <a:lstStyle/>
          <a:p>
            <a:pPr algn="ctr"/>
            <a:r>
              <a:rPr lang="en-US" sz="2800" dirty="0"/>
              <a:t>Didn’t Wait on the Lord</a:t>
            </a:r>
          </a:p>
        </p:txBody>
      </p:sp>
      <p:sp>
        <p:nvSpPr>
          <p:cNvPr id="6" name="Content Placeholder 5">
            <a:extLst>
              <a:ext uri="{FF2B5EF4-FFF2-40B4-BE49-F238E27FC236}">
                <a16:creationId xmlns:a16="http://schemas.microsoft.com/office/drawing/2014/main" id="{B7DCF33D-2C01-A2C3-DDDD-8B0ECD1613C0}"/>
              </a:ext>
            </a:extLst>
          </p:cNvPr>
          <p:cNvSpPr>
            <a:spLocks noGrp="1"/>
          </p:cNvSpPr>
          <p:nvPr>
            <p:ph sz="half" idx="2"/>
          </p:nvPr>
        </p:nvSpPr>
        <p:spPr>
          <a:xfrm>
            <a:off x="629842" y="2047875"/>
            <a:ext cx="3868340" cy="4167868"/>
          </a:xfrm>
          <a:solidFill>
            <a:schemeClr val="accent4">
              <a:lumMod val="20000"/>
              <a:lumOff val="80000"/>
            </a:schemeClr>
          </a:solidFill>
          <a:ln>
            <a:solidFill>
              <a:schemeClr val="tx1"/>
            </a:solidFill>
          </a:ln>
        </p:spPr>
        <p:txBody>
          <a:bodyPr>
            <a:normAutofit lnSpcReduction="10000"/>
          </a:bodyPr>
          <a:lstStyle/>
          <a:p>
            <a:endParaRPr lang="en-US" sz="800" b="1" dirty="0"/>
          </a:p>
          <a:p>
            <a:r>
              <a:rPr lang="en-US" b="1" dirty="0"/>
              <a:t>Abraham and Sarah </a:t>
            </a:r>
            <a:r>
              <a:rPr lang="en-US" dirty="0"/>
              <a:t>(Gen. 16)</a:t>
            </a:r>
          </a:p>
          <a:p>
            <a:r>
              <a:rPr lang="en-US" b="1" dirty="0"/>
              <a:t>Moses</a:t>
            </a:r>
            <a:r>
              <a:rPr lang="en-US" dirty="0"/>
              <a:t> (Ex. 2:11-15; Acts 7:23-30)</a:t>
            </a:r>
          </a:p>
          <a:p>
            <a:r>
              <a:rPr lang="en-US" b="1" dirty="0"/>
              <a:t>Israel at Sinai </a:t>
            </a:r>
            <a:r>
              <a:rPr lang="en-US" dirty="0"/>
              <a:t>(Ex. 32:1-5)</a:t>
            </a:r>
          </a:p>
          <a:p>
            <a:r>
              <a:rPr lang="en-US" b="1" dirty="0"/>
              <a:t>King Saul </a:t>
            </a:r>
            <a:r>
              <a:rPr lang="en-US" dirty="0"/>
              <a:t>(1 Sam. 13:8-14)</a:t>
            </a:r>
          </a:p>
        </p:txBody>
      </p:sp>
      <p:sp>
        <p:nvSpPr>
          <p:cNvPr id="7" name="Text Placeholder 6">
            <a:extLst>
              <a:ext uri="{FF2B5EF4-FFF2-40B4-BE49-F238E27FC236}">
                <a16:creationId xmlns:a16="http://schemas.microsoft.com/office/drawing/2014/main" id="{D7A54C94-7E57-D7F7-6738-B3899F558D98}"/>
              </a:ext>
            </a:extLst>
          </p:cNvPr>
          <p:cNvSpPr>
            <a:spLocks noGrp="1"/>
          </p:cNvSpPr>
          <p:nvPr>
            <p:ph type="body" sz="quarter" idx="3"/>
          </p:nvPr>
        </p:nvSpPr>
        <p:spPr>
          <a:xfrm>
            <a:off x="4629150" y="1404255"/>
            <a:ext cx="3887391" cy="643620"/>
          </a:xfrm>
          <a:solidFill>
            <a:schemeClr val="accent5">
              <a:lumMod val="20000"/>
              <a:lumOff val="80000"/>
            </a:schemeClr>
          </a:solidFill>
          <a:ln>
            <a:solidFill>
              <a:schemeClr val="tx1"/>
            </a:solidFill>
          </a:ln>
        </p:spPr>
        <p:txBody>
          <a:bodyPr>
            <a:normAutofit/>
          </a:bodyPr>
          <a:lstStyle/>
          <a:p>
            <a:pPr algn="ctr"/>
            <a:r>
              <a:rPr lang="en-US" sz="2800" dirty="0"/>
              <a:t>Did Wait on the Lord</a:t>
            </a:r>
          </a:p>
        </p:txBody>
      </p:sp>
      <p:sp>
        <p:nvSpPr>
          <p:cNvPr id="8" name="Content Placeholder 7">
            <a:extLst>
              <a:ext uri="{FF2B5EF4-FFF2-40B4-BE49-F238E27FC236}">
                <a16:creationId xmlns:a16="http://schemas.microsoft.com/office/drawing/2014/main" id="{A258F93D-6AC4-DBC6-42FA-A2F7AAD6B794}"/>
              </a:ext>
            </a:extLst>
          </p:cNvPr>
          <p:cNvSpPr>
            <a:spLocks noGrp="1"/>
          </p:cNvSpPr>
          <p:nvPr>
            <p:ph sz="quarter" idx="4"/>
          </p:nvPr>
        </p:nvSpPr>
        <p:spPr>
          <a:xfrm>
            <a:off x="4629150" y="2047875"/>
            <a:ext cx="3887391" cy="4167868"/>
          </a:xfrm>
          <a:solidFill>
            <a:schemeClr val="accent4">
              <a:lumMod val="20000"/>
              <a:lumOff val="80000"/>
            </a:schemeClr>
          </a:solidFill>
          <a:ln>
            <a:solidFill>
              <a:schemeClr val="tx1"/>
            </a:solidFill>
          </a:ln>
        </p:spPr>
        <p:txBody>
          <a:bodyPr>
            <a:normAutofit lnSpcReduction="10000"/>
          </a:bodyPr>
          <a:lstStyle/>
          <a:p>
            <a:endParaRPr lang="en-US" sz="800" b="1" dirty="0"/>
          </a:p>
          <a:p>
            <a:r>
              <a:rPr lang="en-US" b="1" dirty="0"/>
              <a:t>Abraham</a:t>
            </a:r>
            <a:r>
              <a:rPr lang="en-US" dirty="0"/>
              <a:t> </a:t>
            </a:r>
            <a:r>
              <a:rPr lang="en-US" b="1" dirty="0"/>
              <a:t>and</a:t>
            </a:r>
            <a:r>
              <a:rPr lang="en-US" dirty="0"/>
              <a:t> </a:t>
            </a:r>
            <a:r>
              <a:rPr lang="en-US" b="1" dirty="0"/>
              <a:t>Sarah</a:t>
            </a:r>
            <a:r>
              <a:rPr lang="en-US" dirty="0"/>
              <a:t> (Heb. 11:13-16)</a:t>
            </a:r>
          </a:p>
          <a:p>
            <a:r>
              <a:rPr lang="en-US" b="1" dirty="0"/>
              <a:t>Joseph</a:t>
            </a:r>
            <a:r>
              <a:rPr lang="en-US" dirty="0"/>
              <a:t> (Gen. 45:4-9)</a:t>
            </a:r>
          </a:p>
          <a:p>
            <a:r>
              <a:rPr lang="en-US" b="1" dirty="0"/>
              <a:t>David</a:t>
            </a:r>
            <a:r>
              <a:rPr lang="en-US" dirty="0"/>
              <a:t> (1 Sam. 24:1-7)</a:t>
            </a:r>
          </a:p>
        </p:txBody>
      </p:sp>
    </p:spTree>
    <p:extLst>
      <p:ext uri="{BB962C8B-B14F-4D97-AF65-F5344CB8AC3E}">
        <p14:creationId xmlns:p14="http://schemas.microsoft.com/office/powerpoint/2010/main" val="98149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500"/>
                                        <p:tgtEl>
                                          <p:spTgt spid="6">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fade">
                                      <p:cBhvr>
                                        <p:cTn id="15" dur="500"/>
                                        <p:tgtEl>
                                          <p:spTgt spid="6">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Effect transition="in" filter="fade">
                                      <p:cBhvr>
                                        <p:cTn id="20" dur="500"/>
                                        <p:tgtEl>
                                          <p:spTgt spid="6">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Effect transition="in" filter="fade">
                                      <p:cBhvr>
                                        <p:cTn id="25" dur="500"/>
                                        <p:tgtEl>
                                          <p:spTgt spid="6">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8">
                                            <p:bg/>
                                          </p:spTgt>
                                        </p:tgtEl>
                                        <p:attrNameLst>
                                          <p:attrName>style.visibility</p:attrName>
                                        </p:attrNameLst>
                                      </p:cBhvr>
                                      <p:to>
                                        <p:strVal val="visible"/>
                                      </p:to>
                                    </p:set>
                                    <p:animEffect transition="in" filter="fade">
                                      <p:cBhvr>
                                        <p:cTn id="30" dur="500"/>
                                        <p:tgtEl>
                                          <p:spTgt spid="8">
                                            <p:bg/>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8">
                                            <p:txEl>
                                              <p:pRg st="1" end="1"/>
                                            </p:txEl>
                                          </p:spTgt>
                                        </p:tgtEl>
                                        <p:attrNameLst>
                                          <p:attrName>style.visibility</p:attrName>
                                        </p:attrNameLst>
                                      </p:cBhvr>
                                      <p:to>
                                        <p:strVal val="visible"/>
                                      </p:to>
                                    </p:set>
                                    <p:animEffect transition="in" filter="fade">
                                      <p:cBhvr>
                                        <p:cTn id="33" dur="500"/>
                                        <p:tgtEl>
                                          <p:spTgt spid="8">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8">
                                            <p:txEl>
                                              <p:pRg st="2" end="2"/>
                                            </p:txEl>
                                          </p:spTgt>
                                        </p:tgtEl>
                                        <p:attrNameLst>
                                          <p:attrName>style.visibility</p:attrName>
                                        </p:attrNameLst>
                                      </p:cBhvr>
                                      <p:to>
                                        <p:strVal val="visible"/>
                                      </p:to>
                                    </p:set>
                                    <p:animEffect transition="in" filter="fade">
                                      <p:cBhvr>
                                        <p:cTn id="38" dur="500"/>
                                        <p:tgtEl>
                                          <p:spTgt spid="8">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8">
                                            <p:txEl>
                                              <p:pRg st="3" end="3"/>
                                            </p:txEl>
                                          </p:spTgt>
                                        </p:tgtEl>
                                        <p:attrNameLst>
                                          <p:attrName>style.visibility</p:attrName>
                                        </p:attrNameLst>
                                      </p:cBhvr>
                                      <p:to>
                                        <p:strVal val="visible"/>
                                      </p:to>
                                    </p:set>
                                    <p:animEffect transition="in" filter="fade">
                                      <p:cBhvr>
                                        <p:cTn id="4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animBg="1"/>
      <p:bldP spid="8"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746682-CA3F-37FD-2845-10157DC77E5F}"/>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053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Bible and notebook on the table with an alarm clock by the window. Time for  learning Bible concept 3561597 Stock Photo at Vecteezy">
            <a:extLst>
              <a:ext uri="{FF2B5EF4-FFF2-40B4-BE49-F238E27FC236}">
                <a16:creationId xmlns:a16="http://schemas.microsoft.com/office/drawing/2014/main" id="{9DDDCAF6-052E-B01D-B86F-D101460C25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81000"/>
            <a:ext cx="9144000" cy="6096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A5126D8-0F63-2F13-6EEA-CF727EB5CC30}"/>
              </a:ext>
            </a:extLst>
          </p:cNvPr>
          <p:cNvSpPr>
            <a:spLocks noGrp="1"/>
          </p:cNvSpPr>
          <p:nvPr>
            <p:ph type="title"/>
          </p:nvPr>
        </p:nvSpPr>
        <p:spPr>
          <a:xfrm>
            <a:off x="628650" y="550185"/>
            <a:ext cx="7886700" cy="1325563"/>
          </a:xfrm>
        </p:spPr>
        <p:txBody>
          <a:bodyPr>
            <a:normAutofit/>
          </a:bodyPr>
          <a:lstStyle/>
          <a:p>
            <a:pPr algn="ctr"/>
            <a:r>
              <a:rPr lang="en-US" sz="6600" b="1" dirty="0">
                <a:solidFill>
                  <a:srgbClr val="002060"/>
                </a:solidFill>
                <a:effectLst>
                  <a:outerShdw blurRad="38100" dist="38100" dir="2700000" algn="tl">
                    <a:srgbClr val="000000">
                      <a:alpha val="43137"/>
                    </a:srgbClr>
                  </a:outerShdw>
                </a:effectLst>
                <a:latin typeface="+mn-lt"/>
              </a:rPr>
              <a:t>Wait on the Lord</a:t>
            </a:r>
          </a:p>
        </p:txBody>
      </p:sp>
    </p:spTree>
    <p:extLst>
      <p:ext uri="{BB962C8B-B14F-4D97-AF65-F5344CB8AC3E}">
        <p14:creationId xmlns:p14="http://schemas.microsoft.com/office/powerpoint/2010/main" val="471710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03D38-EBC1-E3A8-5E43-3BCC62A78B58}"/>
              </a:ext>
            </a:extLst>
          </p:cNvPr>
          <p:cNvSpPr>
            <a:spLocks noGrp="1"/>
          </p:cNvSpPr>
          <p:nvPr>
            <p:ph type="title"/>
          </p:nvPr>
        </p:nvSpPr>
        <p:spPr>
          <a:solidFill>
            <a:srgbClr val="7030A0"/>
          </a:solidFill>
          <a:ln>
            <a:solidFill>
              <a:schemeClr val="tx1"/>
            </a:solidFill>
          </a:ln>
          <a:effectLst>
            <a:outerShdw blurRad="50800" dist="38100" dir="2700000" algn="tl" rotWithShape="0">
              <a:prstClr val="black">
                <a:alpha val="40000"/>
              </a:prstClr>
            </a:outerShdw>
          </a:effectLst>
        </p:spPr>
        <p:txBody>
          <a:bodyPr>
            <a:normAutofit fontScale="90000"/>
          </a:bodyPr>
          <a:lstStyle/>
          <a:p>
            <a:pPr algn="ctr"/>
            <a:r>
              <a:rPr lang="en-US" b="1" dirty="0">
                <a:solidFill>
                  <a:schemeClr val="bg1"/>
                </a:solidFill>
                <a:latin typeface="+mn-lt"/>
              </a:rPr>
              <a:t>Blessings Promised to </a:t>
            </a:r>
            <a:br>
              <a:rPr lang="en-US" b="1" dirty="0">
                <a:solidFill>
                  <a:schemeClr val="bg1"/>
                </a:solidFill>
                <a:latin typeface="+mn-lt"/>
              </a:rPr>
            </a:br>
            <a:r>
              <a:rPr lang="en-US" b="1" dirty="0">
                <a:solidFill>
                  <a:schemeClr val="bg1"/>
                </a:solidFill>
                <a:latin typeface="+mn-lt"/>
              </a:rPr>
              <a:t>Those Who Wait on the Lord</a:t>
            </a:r>
          </a:p>
        </p:txBody>
      </p:sp>
      <p:sp>
        <p:nvSpPr>
          <p:cNvPr id="3" name="Content Placeholder 2">
            <a:extLst>
              <a:ext uri="{FF2B5EF4-FFF2-40B4-BE49-F238E27FC236}">
                <a16:creationId xmlns:a16="http://schemas.microsoft.com/office/drawing/2014/main" id="{53F3251F-0684-7DF2-A6C1-5C9F6D00D165}"/>
              </a:ext>
            </a:extLst>
          </p:cNvPr>
          <p:cNvSpPr>
            <a:spLocks noGrp="1"/>
          </p:cNvSpPr>
          <p:nvPr>
            <p:ph idx="1"/>
          </p:nvPr>
        </p:nvSpPr>
        <p:spPr>
          <a:xfrm>
            <a:off x="628650" y="1948543"/>
            <a:ext cx="7886700" cy="4228420"/>
          </a:xfrm>
        </p:spPr>
        <p:txBody>
          <a:bodyPr>
            <a:normAutofit/>
          </a:bodyPr>
          <a:lstStyle/>
          <a:p>
            <a:pPr marL="0" indent="0">
              <a:buNone/>
            </a:pPr>
            <a:endParaRPr lang="en-US" sz="3200" dirty="0"/>
          </a:p>
          <a:p>
            <a:pPr marL="0" indent="0">
              <a:buNone/>
            </a:pPr>
            <a:r>
              <a:rPr lang="en-US" sz="3200" dirty="0"/>
              <a:t>  The Lord is good to those who wait for Him, to the soul who seeks Him. </a:t>
            </a:r>
          </a:p>
          <a:p>
            <a:pPr marL="0" indent="0">
              <a:buNone/>
            </a:pPr>
            <a:r>
              <a:rPr lang="en-US" sz="3200" dirty="0"/>
              <a:t>  It is good that one should hope and wait quietly for the salvation of the Lord. </a:t>
            </a:r>
          </a:p>
          <a:p>
            <a:pPr marL="0" indent="0">
              <a:buNone/>
            </a:pPr>
            <a:endParaRPr lang="en-US" sz="800" dirty="0"/>
          </a:p>
          <a:p>
            <a:pPr marL="0" indent="0" algn="r">
              <a:buNone/>
            </a:pPr>
            <a:r>
              <a:rPr lang="en-US" sz="3200" dirty="0"/>
              <a:t>Lamentations 3:25-26</a:t>
            </a:r>
          </a:p>
        </p:txBody>
      </p:sp>
    </p:spTree>
    <p:extLst>
      <p:ext uri="{BB962C8B-B14F-4D97-AF65-F5344CB8AC3E}">
        <p14:creationId xmlns:p14="http://schemas.microsoft.com/office/powerpoint/2010/main" val="888810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07747-9B33-8845-11DB-DCFC286CF7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31EFFD-3464-915A-4DC7-1C5CDA363737}"/>
              </a:ext>
            </a:extLst>
          </p:cNvPr>
          <p:cNvSpPr>
            <a:spLocks noGrp="1"/>
          </p:cNvSpPr>
          <p:nvPr>
            <p:ph type="title"/>
          </p:nvPr>
        </p:nvSpPr>
        <p:spPr>
          <a:xfrm>
            <a:off x="628650" y="365127"/>
            <a:ext cx="7886700" cy="1071788"/>
          </a:xfrm>
        </p:spPr>
        <p:txBody>
          <a:bodyPr/>
          <a:lstStyle/>
          <a:p>
            <a:pPr algn="ctr"/>
            <a:r>
              <a:rPr lang="en-US" b="1" dirty="0">
                <a:solidFill>
                  <a:srgbClr val="7030A0"/>
                </a:solidFill>
              </a:rPr>
              <a:t>God’s Guidance and Teaching</a:t>
            </a:r>
          </a:p>
        </p:txBody>
      </p:sp>
      <p:sp>
        <p:nvSpPr>
          <p:cNvPr id="3" name="Content Placeholder 2">
            <a:extLst>
              <a:ext uri="{FF2B5EF4-FFF2-40B4-BE49-F238E27FC236}">
                <a16:creationId xmlns:a16="http://schemas.microsoft.com/office/drawing/2014/main" id="{E0620F07-C2C9-859E-E714-BF5E4937957D}"/>
              </a:ext>
            </a:extLst>
          </p:cNvPr>
          <p:cNvSpPr>
            <a:spLocks noGrp="1"/>
          </p:cNvSpPr>
          <p:nvPr>
            <p:ph idx="1"/>
          </p:nvPr>
        </p:nvSpPr>
        <p:spPr/>
        <p:txBody>
          <a:bodyPr>
            <a:normAutofit/>
          </a:bodyPr>
          <a:lstStyle/>
          <a:p>
            <a:pPr marL="0" indent="0">
              <a:buNone/>
            </a:pPr>
            <a:endParaRPr lang="en-US" sz="3200" dirty="0"/>
          </a:p>
          <a:p>
            <a:pPr marL="0" indent="0">
              <a:buNone/>
            </a:pPr>
            <a:r>
              <a:rPr lang="en-US" sz="3200" dirty="0"/>
              <a:t>   Show me Your ways, O Lord; teach me Your paths. </a:t>
            </a:r>
          </a:p>
          <a:p>
            <a:pPr marL="0" indent="0">
              <a:buNone/>
            </a:pPr>
            <a:r>
              <a:rPr lang="en-US" sz="3200" dirty="0"/>
              <a:t>   Lead me in Your truth and teach me, for You are the God of my salvation; on You I wait all the day. </a:t>
            </a:r>
          </a:p>
          <a:p>
            <a:pPr marL="0" indent="0" algn="r">
              <a:buNone/>
            </a:pPr>
            <a:r>
              <a:rPr lang="en-US" sz="3200" dirty="0"/>
              <a:t>Psalm 25:4-5</a:t>
            </a:r>
          </a:p>
        </p:txBody>
      </p:sp>
    </p:spTree>
    <p:extLst>
      <p:ext uri="{BB962C8B-B14F-4D97-AF65-F5344CB8AC3E}">
        <p14:creationId xmlns:p14="http://schemas.microsoft.com/office/powerpoint/2010/main" val="1284034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70F5C-2720-9D0E-1BF1-751AB7FDAE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3F9265-9C8E-9948-FDDA-4A65747FFCA6}"/>
              </a:ext>
            </a:extLst>
          </p:cNvPr>
          <p:cNvSpPr>
            <a:spLocks noGrp="1"/>
          </p:cNvSpPr>
          <p:nvPr>
            <p:ph type="title"/>
          </p:nvPr>
        </p:nvSpPr>
        <p:spPr>
          <a:xfrm>
            <a:off x="628650" y="365127"/>
            <a:ext cx="7886700" cy="1071788"/>
          </a:xfrm>
        </p:spPr>
        <p:txBody>
          <a:bodyPr/>
          <a:lstStyle/>
          <a:p>
            <a:pPr algn="ctr"/>
            <a:r>
              <a:rPr lang="en-US" b="1" dirty="0">
                <a:solidFill>
                  <a:srgbClr val="7030A0"/>
                </a:solidFill>
              </a:rPr>
              <a:t>God’s Protection</a:t>
            </a:r>
          </a:p>
        </p:txBody>
      </p:sp>
      <p:sp>
        <p:nvSpPr>
          <p:cNvPr id="3" name="Content Placeholder 2">
            <a:extLst>
              <a:ext uri="{FF2B5EF4-FFF2-40B4-BE49-F238E27FC236}">
                <a16:creationId xmlns:a16="http://schemas.microsoft.com/office/drawing/2014/main" id="{50A5BA53-622B-553B-7B6C-0C842CF840A0}"/>
              </a:ext>
            </a:extLst>
          </p:cNvPr>
          <p:cNvSpPr>
            <a:spLocks noGrp="1"/>
          </p:cNvSpPr>
          <p:nvPr>
            <p:ph idx="1"/>
          </p:nvPr>
        </p:nvSpPr>
        <p:spPr/>
        <p:txBody>
          <a:bodyPr>
            <a:normAutofit/>
          </a:bodyPr>
          <a:lstStyle/>
          <a:p>
            <a:pPr marL="0" indent="0">
              <a:buNone/>
            </a:pPr>
            <a:r>
              <a:rPr lang="en-US" sz="3200" dirty="0"/>
              <a:t>  Behold, the eye of the Lord is on those who fear Him, on those who hope in His mercy, </a:t>
            </a:r>
          </a:p>
          <a:p>
            <a:pPr marL="0" indent="0">
              <a:buNone/>
            </a:pPr>
            <a:r>
              <a:rPr lang="en-US" sz="3200" dirty="0"/>
              <a:t>  To deliver their soul from death, and to keep them alive in famine. </a:t>
            </a:r>
          </a:p>
          <a:p>
            <a:pPr marL="0" indent="0">
              <a:buNone/>
            </a:pPr>
            <a:r>
              <a:rPr lang="en-US" sz="3200" dirty="0"/>
              <a:t>  Our soul waits for the Lord; He is our help and our shield. </a:t>
            </a:r>
          </a:p>
          <a:p>
            <a:pPr marL="0" indent="0" algn="r">
              <a:buNone/>
            </a:pPr>
            <a:r>
              <a:rPr lang="en-US" sz="3200" dirty="0"/>
              <a:t>Psalm 33:18-20</a:t>
            </a:r>
          </a:p>
        </p:txBody>
      </p:sp>
    </p:spTree>
    <p:extLst>
      <p:ext uri="{BB962C8B-B14F-4D97-AF65-F5344CB8AC3E}">
        <p14:creationId xmlns:p14="http://schemas.microsoft.com/office/powerpoint/2010/main" val="1486328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1912B-AED6-F3AA-2D36-A28D22912A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059147-834A-E7DE-C8DC-457E4311EA07}"/>
              </a:ext>
            </a:extLst>
          </p:cNvPr>
          <p:cNvSpPr>
            <a:spLocks noGrp="1"/>
          </p:cNvSpPr>
          <p:nvPr>
            <p:ph type="title"/>
          </p:nvPr>
        </p:nvSpPr>
        <p:spPr>
          <a:xfrm>
            <a:off x="628650" y="365127"/>
            <a:ext cx="7886700" cy="1071788"/>
          </a:xfrm>
        </p:spPr>
        <p:txBody>
          <a:bodyPr>
            <a:normAutofit/>
          </a:bodyPr>
          <a:lstStyle/>
          <a:p>
            <a:pPr algn="ctr"/>
            <a:r>
              <a:rPr lang="en-US" b="1" dirty="0">
                <a:solidFill>
                  <a:srgbClr val="7030A0"/>
                </a:solidFill>
              </a:rPr>
              <a:t>“Inherit the Earth”</a:t>
            </a:r>
          </a:p>
        </p:txBody>
      </p:sp>
      <p:sp>
        <p:nvSpPr>
          <p:cNvPr id="3" name="Content Placeholder 2">
            <a:extLst>
              <a:ext uri="{FF2B5EF4-FFF2-40B4-BE49-F238E27FC236}">
                <a16:creationId xmlns:a16="http://schemas.microsoft.com/office/drawing/2014/main" id="{36BAE2EC-EE5B-2BFF-8468-6A704D67D8CC}"/>
              </a:ext>
            </a:extLst>
          </p:cNvPr>
          <p:cNvSpPr>
            <a:spLocks noGrp="1"/>
          </p:cNvSpPr>
          <p:nvPr>
            <p:ph idx="1"/>
          </p:nvPr>
        </p:nvSpPr>
        <p:spPr/>
        <p:txBody>
          <a:bodyPr>
            <a:normAutofit lnSpcReduction="10000"/>
          </a:bodyPr>
          <a:lstStyle/>
          <a:p>
            <a:pPr marL="0" indent="0">
              <a:buNone/>
            </a:pPr>
            <a:r>
              <a:rPr lang="en-US" sz="3200" dirty="0"/>
              <a:t>  Rest in the Lord, and wait patiently for Him; do not fret because of him who prospers in his way, because of the man who brings wicked schemes to pass. </a:t>
            </a:r>
          </a:p>
          <a:p>
            <a:pPr marL="0" indent="0">
              <a:buNone/>
            </a:pPr>
            <a:r>
              <a:rPr lang="en-US" sz="3200" dirty="0"/>
              <a:t>  Cease from anger, and forsake wrath; do not fret - it only causes harm. </a:t>
            </a:r>
          </a:p>
          <a:p>
            <a:pPr marL="0" indent="0">
              <a:buNone/>
            </a:pPr>
            <a:r>
              <a:rPr lang="en-US" sz="3200" dirty="0"/>
              <a:t>  For evildoers shall be cut off; but those who wait on the Lord, they shall inherit the earth. </a:t>
            </a:r>
          </a:p>
          <a:p>
            <a:pPr marL="0" indent="0" algn="r">
              <a:buNone/>
            </a:pPr>
            <a:r>
              <a:rPr lang="en-US" sz="3200" dirty="0"/>
              <a:t>Psalm 37:7-9</a:t>
            </a:r>
          </a:p>
        </p:txBody>
      </p:sp>
    </p:spTree>
    <p:extLst>
      <p:ext uri="{BB962C8B-B14F-4D97-AF65-F5344CB8AC3E}">
        <p14:creationId xmlns:p14="http://schemas.microsoft.com/office/powerpoint/2010/main" val="3414750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6251A-8A7C-158D-F0EA-3A1DADAF26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5B3411-0403-3123-68CC-43DA29ED8801}"/>
              </a:ext>
            </a:extLst>
          </p:cNvPr>
          <p:cNvSpPr>
            <a:spLocks noGrp="1"/>
          </p:cNvSpPr>
          <p:nvPr>
            <p:ph type="title"/>
          </p:nvPr>
        </p:nvSpPr>
        <p:spPr>
          <a:xfrm>
            <a:off x="628650" y="365127"/>
            <a:ext cx="7886700" cy="1071788"/>
          </a:xfrm>
        </p:spPr>
        <p:txBody>
          <a:bodyPr>
            <a:normAutofit/>
          </a:bodyPr>
          <a:lstStyle/>
          <a:p>
            <a:pPr algn="ctr"/>
            <a:r>
              <a:rPr lang="en-US" b="1" dirty="0">
                <a:solidFill>
                  <a:srgbClr val="7030A0"/>
                </a:solidFill>
              </a:rPr>
              <a:t>Saved from Enemies</a:t>
            </a:r>
          </a:p>
        </p:txBody>
      </p:sp>
      <p:sp>
        <p:nvSpPr>
          <p:cNvPr id="3" name="Content Placeholder 2">
            <a:extLst>
              <a:ext uri="{FF2B5EF4-FFF2-40B4-BE49-F238E27FC236}">
                <a16:creationId xmlns:a16="http://schemas.microsoft.com/office/drawing/2014/main" id="{0CA02A69-422D-E13F-5B7B-3A37FB8805C2}"/>
              </a:ext>
            </a:extLst>
          </p:cNvPr>
          <p:cNvSpPr>
            <a:spLocks noGrp="1"/>
          </p:cNvSpPr>
          <p:nvPr>
            <p:ph idx="1"/>
          </p:nvPr>
        </p:nvSpPr>
        <p:spPr/>
        <p:txBody>
          <a:bodyPr>
            <a:normAutofit/>
          </a:bodyPr>
          <a:lstStyle/>
          <a:p>
            <a:pPr marL="0" indent="0">
              <a:buNone/>
            </a:pPr>
            <a:endParaRPr lang="en-US" sz="3200" dirty="0"/>
          </a:p>
          <a:p>
            <a:pPr marL="0" indent="0">
              <a:buNone/>
            </a:pPr>
            <a:r>
              <a:rPr lang="en-US" sz="3200" dirty="0"/>
              <a:t>  Truly my soul silently waits for God; from Him comes my salvation. </a:t>
            </a:r>
          </a:p>
          <a:p>
            <a:pPr marL="0" indent="0">
              <a:buNone/>
            </a:pPr>
            <a:r>
              <a:rPr lang="en-US" sz="3200" dirty="0"/>
              <a:t>  He only is my rock and my salvation; He is my defense; I shall not be greatly moved. </a:t>
            </a:r>
          </a:p>
          <a:p>
            <a:pPr marL="0" indent="0" algn="r">
              <a:buNone/>
            </a:pPr>
            <a:endParaRPr lang="en-US" sz="800" dirty="0"/>
          </a:p>
          <a:p>
            <a:pPr marL="0" indent="0" algn="r">
              <a:buNone/>
            </a:pPr>
            <a:r>
              <a:rPr lang="en-US" sz="3200" dirty="0"/>
              <a:t>Psalm 62:1-2</a:t>
            </a:r>
          </a:p>
        </p:txBody>
      </p:sp>
    </p:spTree>
    <p:extLst>
      <p:ext uri="{BB962C8B-B14F-4D97-AF65-F5344CB8AC3E}">
        <p14:creationId xmlns:p14="http://schemas.microsoft.com/office/powerpoint/2010/main" val="2264406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59AA2-F4B7-82C6-4D31-7896F186D5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25B8B9-56F1-49BD-232C-BBCC23A6193D}"/>
              </a:ext>
            </a:extLst>
          </p:cNvPr>
          <p:cNvSpPr>
            <a:spLocks noGrp="1"/>
          </p:cNvSpPr>
          <p:nvPr>
            <p:ph type="title"/>
          </p:nvPr>
        </p:nvSpPr>
        <p:spPr>
          <a:xfrm>
            <a:off x="628650" y="365127"/>
            <a:ext cx="7886700" cy="1071788"/>
          </a:xfrm>
        </p:spPr>
        <p:txBody>
          <a:bodyPr>
            <a:normAutofit/>
          </a:bodyPr>
          <a:lstStyle/>
          <a:p>
            <a:pPr algn="ctr"/>
            <a:r>
              <a:rPr lang="en-US" b="1" dirty="0">
                <a:solidFill>
                  <a:srgbClr val="7030A0"/>
                </a:solidFill>
              </a:rPr>
              <a:t>God’s Grace and Mercy</a:t>
            </a:r>
          </a:p>
        </p:txBody>
      </p:sp>
      <p:sp>
        <p:nvSpPr>
          <p:cNvPr id="3" name="Content Placeholder 2">
            <a:extLst>
              <a:ext uri="{FF2B5EF4-FFF2-40B4-BE49-F238E27FC236}">
                <a16:creationId xmlns:a16="http://schemas.microsoft.com/office/drawing/2014/main" id="{31B690C6-0DEF-BD80-FC51-AEC9D326D188}"/>
              </a:ext>
            </a:extLst>
          </p:cNvPr>
          <p:cNvSpPr>
            <a:spLocks noGrp="1"/>
          </p:cNvSpPr>
          <p:nvPr>
            <p:ph idx="1"/>
          </p:nvPr>
        </p:nvSpPr>
        <p:spPr/>
        <p:txBody>
          <a:bodyPr>
            <a:normAutofit/>
          </a:bodyPr>
          <a:lstStyle/>
          <a:p>
            <a:pPr marL="0" indent="0">
              <a:buNone/>
            </a:pPr>
            <a:endParaRPr lang="en-US" sz="3200" dirty="0"/>
          </a:p>
          <a:p>
            <a:pPr marL="0" indent="0">
              <a:buNone/>
            </a:pPr>
            <a:r>
              <a:rPr lang="en-US" sz="3200" dirty="0"/>
              <a:t>  Therefore the Lord will wait, that He may be gracious to you; and therefore He will be exalted, that He may have mercy on you. For the Lord is a God of justice; blessed are all those who wait for Him. </a:t>
            </a:r>
          </a:p>
          <a:p>
            <a:pPr marL="0" indent="0" algn="r">
              <a:buNone/>
            </a:pPr>
            <a:r>
              <a:rPr lang="en-US" sz="3200" dirty="0"/>
              <a:t>Isaiah 30:18</a:t>
            </a:r>
          </a:p>
        </p:txBody>
      </p:sp>
    </p:spTree>
    <p:extLst>
      <p:ext uri="{BB962C8B-B14F-4D97-AF65-F5344CB8AC3E}">
        <p14:creationId xmlns:p14="http://schemas.microsoft.com/office/powerpoint/2010/main" val="3711686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B0D1E-3EAF-841D-CBD7-CE88A8C35D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3EA011-E10B-04E2-4933-E9A4E8DD9015}"/>
              </a:ext>
            </a:extLst>
          </p:cNvPr>
          <p:cNvSpPr>
            <a:spLocks noGrp="1"/>
          </p:cNvSpPr>
          <p:nvPr>
            <p:ph type="title"/>
          </p:nvPr>
        </p:nvSpPr>
        <p:spPr>
          <a:xfrm>
            <a:off x="628650" y="365127"/>
            <a:ext cx="7886700" cy="1071788"/>
          </a:xfrm>
        </p:spPr>
        <p:txBody>
          <a:bodyPr>
            <a:normAutofit/>
          </a:bodyPr>
          <a:lstStyle/>
          <a:p>
            <a:pPr algn="ctr"/>
            <a:r>
              <a:rPr lang="en-US" b="1" dirty="0">
                <a:solidFill>
                  <a:srgbClr val="7030A0"/>
                </a:solidFill>
              </a:rPr>
              <a:t>Renew Our Strength</a:t>
            </a:r>
          </a:p>
        </p:txBody>
      </p:sp>
      <p:sp>
        <p:nvSpPr>
          <p:cNvPr id="3" name="Content Placeholder 2">
            <a:extLst>
              <a:ext uri="{FF2B5EF4-FFF2-40B4-BE49-F238E27FC236}">
                <a16:creationId xmlns:a16="http://schemas.microsoft.com/office/drawing/2014/main" id="{0B129FFC-C143-A4AD-3713-9353F4708B4A}"/>
              </a:ext>
            </a:extLst>
          </p:cNvPr>
          <p:cNvSpPr>
            <a:spLocks noGrp="1"/>
          </p:cNvSpPr>
          <p:nvPr>
            <p:ph idx="1"/>
          </p:nvPr>
        </p:nvSpPr>
        <p:spPr/>
        <p:txBody>
          <a:bodyPr>
            <a:normAutofit/>
          </a:bodyPr>
          <a:lstStyle/>
          <a:p>
            <a:pPr marL="0" indent="0">
              <a:buNone/>
            </a:pPr>
            <a:endParaRPr lang="en-US" sz="3200" dirty="0"/>
          </a:p>
          <a:p>
            <a:pPr marL="0" indent="0">
              <a:buNone/>
            </a:pPr>
            <a:r>
              <a:rPr lang="en-US" sz="3200" dirty="0"/>
              <a:t>  But those who wait on the Lord shall renew their strength; they shall mount up with wings like eagles, they shall run and not be weary, they shall walk and not faint. </a:t>
            </a:r>
          </a:p>
          <a:p>
            <a:pPr marL="0" indent="0" algn="r">
              <a:buNone/>
            </a:pPr>
            <a:r>
              <a:rPr lang="en-US" sz="3200" dirty="0"/>
              <a:t>Isaiah 40:31</a:t>
            </a:r>
          </a:p>
        </p:txBody>
      </p:sp>
    </p:spTree>
    <p:extLst>
      <p:ext uri="{BB962C8B-B14F-4D97-AF65-F5344CB8AC3E}">
        <p14:creationId xmlns:p14="http://schemas.microsoft.com/office/powerpoint/2010/main" val="3982511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556</Words>
  <Application>Microsoft Office PowerPoint</Application>
  <PresentationFormat>On-screen Show (4:3)</PresentationFormat>
  <Paragraphs>56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Century Gothic</vt:lpstr>
      <vt:lpstr>Office Theme</vt:lpstr>
      <vt:lpstr>PowerPoint Presentation</vt:lpstr>
      <vt:lpstr>Wait on the Lord</vt:lpstr>
      <vt:lpstr>Blessings Promised to  Those Who Wait on the Lord</vt:lpstr>
      <vt:lpstr>God’s Guidance and Teaching</vt:lpstr>
      <vt:lpstr>God’s Protection</vt:lpstr>
      <vt:lpstr>“Inherit the Earth”</vt:lpstr>
      <vt:lpstr>Saved from Enemies</vt:lpstr>
      <vt:lpstr>God’s Grace and Mercy</vt:lpstr>
      <vt:lpstr>Renew Our Strength</vt:lpstr>
      <vt:lpstr>Will Not Be Ashamed</vt:lpstr>
      <vt:lpstr>God Will Act for Us</vt:lpstr>
      <vt:lpstr>Examples for Our Learning</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14</cp:revision>
  <dcterms:created xsi:type="dcterms:W3CDTF">2008-03-16T18:22:36Z</dcterms:created>
  <dcterms:modified xsi:type="dcterms:W3CDTF">2025-08-10T18:13:08Z</dcterms:modified>
</cp:coreProperties>
</file>