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47" r:id="rId2"/>
  </p:sldMasterIdLst>
  <p:notesMasterIdLst>
    <p:notesMasterId r:id="rId23"/>
  </p:notesMasterIdLst>
  <p:sldIdLst>
    <p:sldId id="775" r:id="rId3"/>
    <p:sldId id="757" r:id="rId4"/>
    <p:sldId id="758" r:id="rId5"/>
    <p:sldId id="759" r:id="rId6"/>
    <p:sldId id="760" r:id="rId7"/>
    <p:sldId id="761" r:id="rId8"/>
    <p:sldId id="762" r:id="rId9"/>
    <p:sldId id="763" r:id="rId10"/>
    <p:sldId id="764" r:id="rId11"/>
    <p:sldId id="765" r:id="rId12"/>
    <p:sldId id="766" r:id="rId13"/>
    <p:sldId id="767" r:id="rId14"/>
    <p:sldId id="768" r:id="rId15"/>
    <p:sldId id="769" r:id="rId16"/>
    <p:sldId id="770" r:id="rId17"/>
    <p:sldId id="771" r:id="rId18"/>
    <p:sldId id="772" r:id="rId19"/>
    <p:sldId id="773" r:id="rId20"/>
    <p:sldId id="774" r:id="rId21"/>
    <p:sldId id="7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-Service" id="{F3D0A326-848B-403A-A056-8FFE20F92914}">
          <p14:sldIdLst/>
        </p14:section>
        <p14:section name="Opening song" id="{0654DAB5-AE50-44A2-8AF8-8E0510C8D86D}">
          <p14:sldIdLst/>
        </p14:section>
        <p14:section name="Prayer" id="{AA7EF9D7-2C1A-4A9E-B897-034327F9C43B}">
          <p14:sldIdLst/>
        </p14:section>
        <p14:section name="Scripture Reading" id="{9A28BFB2-9F46-438F-AEE7-B3FFCE5D145F}">
          <p14:sldIdLst/>
        </p14:section>
        <p14:section name="Song(s)" id="{F8F9A752-988C-4EE5-973C-DF67270C0D70}">
          <p14:sldIdLst/>
        </p14:section>
        <p14:section name="Lord's Supper" id="{EF0736C1-8E37-46BA-BF55-85A1B1056937}">
          <p14:sldIdLst/>
        </p14:section>
        <p14:section name="Song" id="{233B487B-5101-4156-A243-A60B2BC2DFE3}">
          <p14:sldIdLst/>
        </p14:section>
        <p14:section name="Sermon" id="{ECE0CD35-CB87-435B-8717-E0A7CD30F08D}">
          <p14:sldIdLst>
            <p14:sldId id="775"/>
            <p14:sldId id="757"/>
            <p14:sldId id="758"/>
            <p14:sldId id="759"/>
            <p14:sldId id="760"/>
            <p14:sldId id="761"/>
            <p14:sldId id="762"/>
            <p14:sldId id="763"/>
            <p14:sldId id="764"/>
            <p14:sldId id="765"/>
            <p14:sldId id="766"/>
            <p14:sldId id="767"/>
            <p14:sldId id="768"/>
            <p14:sldId id="769"/>
            <p14:sldId id="770"/>
            <p14:sldId id="771"/>
            <p14:sldId id="772"/>
            <p14:sldId id="773"/>
            <p14:sldId id="774"/>
            <p14:sldId id="776"/>
          </p14:sldIdLst>
        </p14:section>
        <p14:section name="Song" id="{0E89271B-AEF7-417E-BEAD-CBF4682F4AAA}">
          <p14:sldIdLst/>
        </p14:section>
        <p14:section name="End" id="{9DF123F3-2949-4C9A-9B17-20F16A95519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5393" autoAdjust="0"/>
    <p:restoredTop sz="86469" autoAdjust="0"/>
  </p:normalViewPr>
  <p:slideViewPr>
    <p:cSldViewPr>
      <p:cViewPr varScale="1">
        <p:scale>
          <a:sx n="69" d="100"/>
          <a:sy n="69" d="100"/>
        </p:scale>
        <p:origin x="1536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4195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8/10/2025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18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3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74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45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24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50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523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95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4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52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00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800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096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886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3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93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84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99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0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97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85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3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373FE-46E5-4EC3-8B09-87BB8EC91198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97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 smtClean="0"/>
              <a:pPr/>
              <a:t>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22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1933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965D9B-F614-7F06-EA1C-9AAD54263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535B9-E003-4CB4-097C-8B1AE967E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1788"/>
          </a:xfr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2. Patient Endurance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49238-354D-D20A-67A2-00638041F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200" dirty="0"/>
              <a:t>  For the vision is yet for an appointed time; but at the end it will speak, and it will not lie. </a:t>
            </a:r>
            <a:r>
              <a:rPr lang="en-US" sz="3200" u="sng" dirty="0"/>
              <a:t>Though it tarries, wait for it; because it will surely come, it will not tarry</a:t>
            </a:r>
            <a:r>
              <a:rPr lang="en-US" sz="3200" dirty="0"/>
              <a:t>. </a:t>
            </a:r>
          </a:p>
          <a:p>
            <a:pPr marL="0" indent="0">
              <a:buNone/>
            </a:pPr>
            <a:r>
              <a:rPr lang="en-US" sz="3200" dirty="0"/>
              <a:t>  Behold the proud, his soul is not upright in him; but </a:t>
            </a:r>
            <a:r>
              <a:rPr lang="en-US" sz="3200" u="sng" dirty="0"/>
              <a:t>the just shall live by his faith</a:t>
            </a:r>
            <a:r>
              <a:rPr lang="en-US" sz="3200" dirty="0"/>
              <a:t>. </a:t>
            </a:r>
          </a:p>
          <a:p>
            <a:pPr marL="0" indent="0" algn="r">
              <a:buNone/>
            </a:pPr>
            <a:endParaRPr lang="en-US" sz="800" dirty="0"/>
          </a:p>
          <a:p>
            <a:pPr marL="0" indent="0" algn="r">
              <a:buNone/>
            </a:pPr>
            <a:r>
              <a:rPr lang="en-US" sz="3200" dirty="0"/>
              <a:t>Habakkuk 2:3-4</a:t>
            </a:r>
          </a:p>
        </p:txBody>
      </p:sp>
    </p:spTree>
    <p:extLst>
      <p:ext uri="{BB962C8B-B14F-4D97-AF65-F5344CB8AC3E}">
        <p14:creationId xmlns:p14="http://schemas.microsoft.com/office/powerpoint/2010/main" val="342992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444C37-53E1-54DE-2344-C19F7F2B9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593AA-2EF8-BC6D-B184-160522B21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1788"/>
          </a:xfr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2. Patient Endurance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6A5FA-C885-83B4-B5A7-FD91E5F80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  My brethren, count it all joy when you fall into various trials, </a:t>
            </a:r>
          </a:p>
          <a:p>
            <a:pPr marL="0" indent="0">
              <a:buNone/>
            </a:pPr>
            <a:r>
              <a:rPr lang="en-US" sz="3200" dirty="0"/>
              <a:t>  knowing that the testing of your faith produces patience. </a:t>
            </a:r>
          </a:p>
          <a:p>
            <a:pPr marL="0" indent="0">
              <a:buNone/>
            </a:pPr>
            <a:r>
              <a:rPr lang="en-US" sz="3200" dirty="0"/>
              <a:t>  But let patience have its perfect work, that you may be perfect and complete, lacking nothing. </a:t>
            </a:r>
          </a:p>
          <a:p>
            <a:pPr marL="0" indent="0" algn="r">
              <a:buNone/>
            </a:pPr>
            <a:r>
              <a:rPr lang="en-US" sz="3200" dirty="0"/>
              <a:t>James 1:2-4</a:t>
            </a:r>
          </a:p>
        </p:txBody>
      </p:sp>
    </p:spTree>
    <p:extLst>
      <p:ext uri="{BB962C8B-B14F-4D97-AF65-F5344CB8AC3E}">
        <p14:creationId xmlns:p14="http://schemas.microsoft.com/office/powerpoint/2010/main" val="160283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6CD57-7A68-3C04-2D1D-566CCA896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B93F3-A9DA-4D03-BCEC-262600C94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1788"/>
          </a:xfr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2. Patient Endurance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AD892-5E02-3318-D8C4-27BF71F62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  I waited patiently for the Lord; and He inclined to me, and heard my cry. </a:t>
            </a:r>
          </a:p>
          <a:p>
            <a:pPr marL="0" indent="0">
              <a:buNone/>
            </a:pPr>
            <a:r>
              <a:rPr lang="en-US" sz="3200" dirty="0"/>
              <a:t>  He also brought me up out of a horrible pit, out of the miry clay, and set my feet upon a rock, and established my steps. </a:t>
            </a:r>
          </a:p>
          <a:p>
            <a:pPr marL="0" indent="0">
              <a:buNone/>
            </a:pPr>
            <a:r>
              <a:rPr lang="en-US" sz="3200" dirty="0"/>
              <a:t>  He has put a new song in my mouth - praise to our God; many will see it and fear, and will trust in the Lord.</a:t>
            </a:r>
          </a:p>
          <a:p>
            <a:pPr marL="0" indent="0" algn="r">
              <a:buNone/>
            </a:pPr>
            <a:r>
              <a:rPr lang="en-US" sz="3200" dirty="0"/>
              <a:t>Psalm 40:1-3</a:t>
            </a:r>
          </a:p>
        </p:txBody>
      </p:sp>
    </p:spTree>
    <p:extLst>
      <p:ext uri="{BB962C8B-B14F-4D97-AF65-F5344CB8AC3E}">
        <p14:creationId xmlns:p14="http://schemas.microsoft.com/office/powerpoint/2010/main" val="296283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E72B19-AFB8-EC5B-2618-CDBDF970B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8027E-CD19-0F0A-D4AA-2DA0DB005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1788"/>
          </a:xfr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2. Patient Endurance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F4368-756B-D4E0-5FFB-54B96E3A9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  Do not say, “I will recompense evil”; </a:t>
            </a:r>
            <a:br>
              <a:rPr lang="en-US" sz="3200" dirty="0"/>
            </a:br>
            <a:r>
              <a:rPr lang="en-US" sz="3200" dirty="0"/>
              <a:t>wait for the Lord, and He will save you.</a:t>
            </a:r>
          </a:p>
          <a:p>
            <a:pPr marL="0" indent="0" algn="r">
              <a:buNone/>
            </a:pPr>
            <a:endParaRPr lang="en-US" sz="800" dirty="0"/>
          </a:p>
          <a:p>
            <a:pPr marL="0" indent="0" algn="r">
              <a:buNone/>
            </a:pPr>
            <a:r>
              <a:rPr lang="en-US" sz="3200" dirty="0"/>
              <a:t>Proverbs 20:22</a:t>
            </a:r>
          </a:p>
        </p:txBody>
      </p:sp>
    </p:spTree>
    <p:extLst>
      <p:ext uri="{BB962C8B-B14F-4D97-AF65-F5344CB8AC3E}">
        <p14:creationId xmlns:p14="http://schemas.microsoft.com/office/powerpoint/2010/main" val="50485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F21A5-A37A-8C2C-3FFA-95145E5C1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DD569-E8CA-36C0-B949-BE9843869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1788"/>
          </a:xfr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3. Steadfast Hope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2F70A-5B33-76DA-DAE0-B300EB69C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  This hope we have as an anchor of the soul, both sure and steadfast, and which enters the Presence behind the veil.</a:t>
            </a:r>
          </a:p>
          <a:p>
            <a:pPr marL="0" indent="0" algn="r">
              <a:buNone/>
            </a:pPr>
            <a:endParaRPr lang="en-US" sz="800" dirty="0"/>
          </a:p>
          <a:p>
            <a:pPr marL="0" indent="0" algn="r">
              <a:buNone/>
            </a:pPr>
            <a:r>
              <a:rPr lang="en-US" sz="3200" dirty="0"/>
              <a:t>Hebrews 6:19</a:t>
            </a:r>
          </a:p>
        </p:txBody>
      </p:sp>
    </p:spTree>
    <p:extLst>
      <p:ext uri="{BB962C8B-B14F-4D97-AF65-F5344CB8AC3E}">
        <p14:creationId xmlns:p14="http://schemas.microsoft.com/office/powerpoint/2010/main" val="35850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CD375-3EB1-A7FD-66E8-EC32E02E0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6F388-F103-2CC5-C5AF-FDA61191C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1788"/>
          </a:xfr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3. Steadfast Hope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6A69A-FA1D-0B17-60AA-13D775806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  For we were saved in this hope, but hope that is seen is not hope; for why does one still hope for what he sees? </a:t>
            </a:r>
          </a:p>
          <a:p>
            <a:pPr marL="0" indent="0">
              <a:buNone/>
            </a:pPr>
            <a:r>
              <a:rPr lang="en-US" sz="3200" dirty="0"/>
              <a:t>  But if we hope for what we do not see, we eagerly wait for it with perseverance.</a:t>
            </a:r>
          </a:p>
          <a:p>
            <a:pPr marL="0" indent="0" algn="r">
              <a:buNone/>
            </a:pPr>
            <a:endParaRPr lang="en-US" sz="800" dirty="0"/>
          </a:p>
          <a:p>
            <a:pPr marL="0" indent="0" algn="r">
              <a:buNone/>
            </a:pPr>
            <a:r>
              <a:rPr lang="en-US" sz="3200" dirty="0"/>
              <a:t>Romans 8:24-25</a:t>
            </a:r>
          </a:p>
        </p:txBody>
      </p:sp>
    </p:spTree>
    <p:extLst>
      <p:ext uri="{BB962C8B-B14F-4D97-AF65-F5344CB8AC3E}">
        <p14:creationId xmlns:p14="http://schemas.microsoft.com/office/powerpoint/2010/main" val="160692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3E28E-F7BD-AD14-6E07-61ECFCF43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F9B15-7B8A-CE57-C955-715427157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1788"/>
          </a:xfr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3. Steadfast Hope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E7B2C-6D7D-E1FC-3D15-9D50712D1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  In hope of eternal life which God, who cannot lie, promised before time began.</a:t>
            </a:r>
          </a:p>
          <a:p>
            <a:pPr marL="0" indent="0" algn="r">
              <a:buNone/>
            </a:pPr>
            <a:endParaRPr lang="en-US" sz="800" dirty="0"/>
          </a:p>
          <a:p>
            <a:pPr marL="0" indent="0" algn="r">
              <a:buNone/>
            </a:pPr>
            <a:r>
              <a:rPr lang="en-US" sz="3200" dirty="0"/>
              <a:t>Titus 1:2</a:t>
            </a:r>
          </a:p>
        </p:txBody>
      </p:sp>
    </p:spTree>
    <p:extLst>
      <p:ext uri="{BB962C8B-B14F-4D97-AF65-F5344CB8AC3E}">
        <p14:creationId xmlns:p14="http://schemas.microsoft.com/office/powerpoint/2010/main" val="412511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8AC9E-5011-DAD4-A75B-1739591409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70A5F-1B4B-5B18-84E6-CD59EC478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1788"/>
          </a:xfr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3. Steadfast Hope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25A0C-0B45-B2BE-0311-53157E397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/>
              <a:t>  I wait for the Lord, my soul waits, and in His word I do hope. </a:t>
            </a:r>
          </a:p>
          <a:p>
            <a:pPr marL="0" indent="0">
              <a:buNone/>
            </a:pPr>
            <a:r>
              <a:rPr lang="en-US" sz="3200" dirty="0"/>
              <a:t>  My soul waits for the Lord more than those who watch for the morning - yes, more than those who watch for the morning. </a:t>
            </a:r>
          </a:p>
          <a:p>
            <a:pPr marL="0" indent="0">
              <a:buNone/>
            </a:pPr>
            <a:r>
              <a:rPr lang="en-US" sz="3200" dirty="0"/>
              <a:t>  O Israel, hope in the Lord; for with the Lord there is mercy, and with Him is abundant redemption. </a:t>
            </a:r>
          </a:p>
          <a:p>
            <a:pPr marL="0" indent="0" algn="r">
              <a:buNone/>
            </a:pPr>
            <a:endParaRPr lang="en-US" sz="800" dirty="0"/>
          </a:p>
          <a:p>
            <a:pPr marL="0" indent="0" algn="r">
              <a:buNone/>
            </a:pPr>
            <a:r>
              <a:rPr lang="en-US" sz="3200" dirty="0"/>
              <a:t>Psalm 130:5-7</a:t>
            </a:r>
          </a:p>
        </p:txBody>
      </p:sp>
    </p:spTree>
    <p:extLst>
      <p:ext uri="{BB962C8B-B14F-4D97-AF65-F5344CB8AC3E}">
        <p14:creationId xmlns:p14="http://schemas.microsoft.com/office/powerpoint/2010/main" val="427644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18ECE-12CD-F999-1751-FE3D5F9DF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2CA4E-FE5C-F0D4-80B9-F032628AB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1788"/>
          </a:xfrm>
          <a:solidFill>
            <a:srgbClr val="7030A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4. Willing Obedience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D16D4-A2B3-4AB0-B440-D9C8C2C51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Waiting on the master requires continued faithful service (Matt. 24:45-51).</a:t>
            </a:r>
          </a:p>
          <a:p>
            <a:r>
              <a:rPr lang="en-US" sz="3200" dirty="0"/>
              <a:t>The Master returned </a:t>
            </a:r>
            <a:r>
              <a:rPr lang="en-US" sz="3200" i="1" dirty="0"/>
              <a:t>“after a long time” </a:t>
            </a:r>
            <a:r>
              <a:rPr lang="en-US" sz="3200" dirty="0"/>
              <a:t>(Matt. 25:19). </a:t>
            </a:r>
          </a:p>
          <a:p>
            <a:r>
              <a:rPr lang="en-US" sz="3200" i="1" dirty="0"/>
              <a:t>“And let us not grow weary while doing good, for in due season we shall reap if we do not lose heart” </a:t>
            </a:r>
            <a:r>
              <a:rPr lang="en-US" sz="3200" dirty="0"/>
              <a:t>(Gal. 6:9). </a:t>
            </a:r>
          </a:p>
        </p:txBody>
      </p:sp>
    </p:spTree>
    <p:extLst>
      <p:ext uri="{BB962C8B-B14F-4D97-AF65-F5344CB8AC3E}">
        <p14:creationId xmlns:p14="http://schemas.microsoft.com/office/powerpoint/2010/main" val="310456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795169-F8D8-B0C3-9D5D-8FC52B999636}"/>
              </a:ext>
            </a:extLst>
          </p:cNvPr>
          <p:cNvSpPr/>
          <p:nvPr/>
        </p:nvSpPr>
        <p:spPr>
          <a:xfrm>
            <a:off x="4680857" y="1632857"/>
            <a:ext cx="4386943" cy="293914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4C990-F322-FEAE-89E8-F1D791116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73817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Waiting on the Lord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E86268-BBBA-9B3A-398B-001CC8BD3C20}"/>
              </a:ext>
            </a:extLst>
          </p:cNvPr>
          <p:cNvSpPr/>
          <p:nvPr/>
        </p:nvSpPr>
        <p:spPr>
          <a:xfrm>
            <a:off x="76200" y="4571999"/>
            <a:ext cx="8991600" cy="228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34830-0FD3-8EED-90E6-53E5ED096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833259"/>
            <a:ext cx="7886700" cy="168728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100" dirty="0">
                <a:solidFill>
                  <a:schemeClr val="bg1"/>
                </a:solidFill>
              </a:rPr>
              <a:t>“But those who wait on the Lord shall renew their strength; they shall mount up with wings like eagles, they shall run and not be weary, they shall walk and not faint” (Isaiah 40:31).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659AB3-BD2D-559A-853E-AE7B62E94066}"/>
              </a:ext>
            </a:extLst>
          </p:cNvPr>
          <p:cNvSpPr/>
          <p:nvPr/>
        </p:nvSpPr>
        <p:spPr>
          <a:xfrm>
            <a:off x="76200" y="1632857"/>
            <a:ext cx="4604657" cy="29391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489AB5F-3613-F4CC-3E07-235740175101}"/>
              </a:ext>
            </a:extLst>
          </p:cNvPr>
          <p:cNvSpPr txBox="1">
            <a:spLocks/>
          </p:cNvSpPr>
          <p:nvPr/>
        </p:nvSpPr>
        <p:spPr>
          <a:xfrm>
            <a:off x="530677" y="2090057"/>
            <a:ext cx="3671207" cy="2253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“Wait on the Lord; be of good courage, and He shall strengthen your heart; wait, I say, on the Lord!” (Psalm 27:14).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FD60B5-B6ED-7502-3F39-119341BC3149}"/>
              </a:ext>
            </a:extLst>
          </p:cNvPr>
          <p:cNvSpPr txBox="1">
            <a:spLocks/>
          </p:cNvSpPr>
          <p:nvPr/>
        </p:nvSpPr>
        <p:spPr>
          <a:xfrm>
            <a:off x="5029200" y="2090057"/>
            <a:ext cx="3962398" cy="21227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>
                <a:solidFill>
                  <a:schemeClr val="bg1"/>
                </a:solidFill>
              </a:rPr>
              <a:t>“It is good that one should hope and wait quietly For the </a:t>
            </a:r>
            <a:br>
              <a:rPr lang="en-US" sz="3000" dirty="0">
                <a:solidFill>
                  <a:schemeClr val="bg1"/>
                </a:solidFill>
              </a:rPr>
            </a:br>
            <a:r>
              <a:rPr lang="en-US" sz="3000" dirty="0">
                <a:solidFill>
                  <a:schemeClr val="bg1"/>
                </a:solidFill>
              </a:rPr>
              <a:t>salvation of the Lord” (Lam. 3:26). </a:t>
            </a:r>
          </a:p>
        </p:txBody>
      </p:sp>
    </p:spTree>
    <p:extLst>
      <p:ext uri="{BB962C8B-B14F-4D97-AF65-F5344CB8AC3E}">
        <p14:creationId xmlns:p14="http://schemas.microsoft.com/office/powerpoint/2010/main" val="256257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Wait on the Lord | Devotional | Bible Study Media">
            <a:extLst>
              <a:ext uri="{FF2B5EF4-FFF2-40B4-BE49-F238E27FC236}">
                <a16:creationId xmlns:a16="http://schemas.microsoft.com/office/drawing/2014/main" id="{E4445B35-EAD0-734C-FC06-67497F6E24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9"/>
          <a:stretch>
            <a:fillRect/>
          </a:stretch>
        </p:blipFill>
        <p:spPr bwMode="auto">
          <a:xfrm>
            <a:off x="0" y="468088"/>
            <a:ext cx="9144000" cy="555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24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A56768-8B47-4B14-C768-E41DA1869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09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88,800+ Busy Lifestyles Stock Photos, Pictures &amp; Royalty-Free Images -  iStock">
            <a:extLst>
              <a:ext uri="{FF2B5EF4-FFF2-40B4-BE49-F238E27FC236}">
                <a16:creationId xmlns:a16="http://schemas.microsoft.com/office/drawing/2014/main" id="{0D20757C-A7DB-212A-1DBD-6C6135499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3581400"/>
            <a:ext cx="58293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hy It's Important to Make Time for Yourself: Tips for Busy Parents -  LittleStuff">
            <a:extLst>
              <a:ext uri="{FF2B5EF4-FFF2-40B4-BE49-F238E27FC236}">
                <a16:creationId xmlns:a16="http://schemas.microsoft.com/office/drawing/2014/main" id="{A1CC8DF6-6CAC-ED72-2DD7-78F54AF7A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178" y="0"/>
            <a:ext cx="514082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Unsnarling Traffic Jams Is the Newest Way to Lower Emissions | Scientific  American">
            <a:extLst>
              <a:ext uri="{FF2B5EF4-FFF2-40B4-BE49-F238E27FC236}">
                <a16:creationId xmlns:a16="http://schemas.microsoft.com/office/drawing/2014/main" id="{E3F66D7E-F11D-9375-B7ED-D38B79E05E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5"/>
          <a:stretch>
            <a:fillRect/>
          </a:stretch>
        </p:blipFill>
        <p:spPr bwMode="auto">
          <a:xfrm>
            <a:off x="0" y="0"/>
            <a:ext cx="3951513" cy="340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7 facts you'll only relate to if you work in an Office | The Office Monster  Blog">
            <a:extLst>
              <a:ext uri="{FF2B5EF4-FFF2-40B4-BE49-F238E27FC236}">
                <a16:creationId xmlns:a16="http://schemas.microsoft.com/office/drawing/2014/main" id="{40D82261-2911-F0F7-D0DB-BC75A42AB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399"/>
            <a:ext cx="4899590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They stopped going to church as adults. A need for community is bringing  them back.">
            <a:extLst>
              <a:ext uri="{FF2B5EF4-FFF2-40B4-BE49-F238E27FC236}">
                <a16:creationId xmlns:a16="http://schemas.microsoft.com/office/drawing/2014/main" id="{2FECA893-3E1D-4B19-DE49-895AB422C2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1"/>
          <a:stretch>
            <a:fillRect/>
          </a:stretch>
        </p:blipFill>
        <p:spPr bwMode="auto">
          <a:xfrm>
            <a:off x="3119084" y="1813719"/>
            <a:ext cx="3561011" cy="3582988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81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102BF0-44BB-A77D-506A-6FE4DC473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CFC2F-D329-9753-12E2-3607AEFC0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1788"/>
          </a:xfr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1. Confident Trust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33CC5-FDEC-92E2-CF90-5BDA83423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  Those who trust in the Lord are like Mount Zion, which cannot be moved, but abides forever. </a:t>
            </a:r>
          </a:p>
          <a:p>
            <a:pPr marL="0" indent="0">
              <a:buNone/>
            </a:pPr>
            <a:r>
              <a:rPr lang="en-US" sz="3200" dirty="0"/>
              <a:t>  As the mountains surround Jerusalem, so the Lord surrounds His people from this time forth and forever. </a:t>
            </a:r>
          </a:p>
          <a:p>
            <a:pPr marL="0" indent="0" algn="r">
              <a:buNone/>
            </a:pPr>
            <a:endParaRPr lang="en-US" sz="800" dirty="0"/>
          </a:p>
          <a:p>
            <a:pPr marL="0" indent="0" algn="r">
              <a:buNone/>
            </a:pPr>
            <a:r>
              <a:rPr lang="en-US" sz="3200" dirty="0"/>
              <a:t>Psalm 125:1-2</a:t>
            </a:r>
          </a:p>
        </p:txBody>
      </p:sp>
    </p:spTree>
    <p:extLst>
      <p:ext uri="{BB962C8B-B14F-4D97-AF65-F5344CB8AC3E}">
        <p14:creationId xmlns:p14="http://schemas.microsoft.com/office/powerpoint/2010/main" val="399079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C99B11-537C-F525-9944-C7E3936EA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E33D2-1A58-0C47-34CD-EBE6DA5EF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1788"/>
          </a:xfr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1. Confident Trust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557DB-8FBF-3A9A-7CD0-FD7E5BC66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  Now I know that the Lord saves His anointed; He will answer him from His holy heaven with the saving strength of His right hand. </a:t>
            </a:r>
          </a:p>
          <a:p>
            <a:pPr marL="0" indent="0">
              <a:buNone/>
            </a:pPr>
            <a:r>
              <a:rPr lang="en-US" sz="3200" dirty="0"/>
              <a:t>  Some trust in chariots, and some in horses; but we will remember the name of the Lord our God. </a:t>
            </a:r>
          </a:p>
          <a:p>
            <a:pPr marL="0" indent="0">
              <a:buNone/>
            </a:pPr>
            <a:r>
              <a:rPr lang="en-US" sz="3200" dirty="0"/>
              <a:t>  They have bowed down and fallen; but we have risen and stand upright. </a:t>
            </a:r>
          </a:p>
          <a:p>
            <a:pPr marL="0" indent="0" algn="r">
              <a:buNone/>
            </a:pPr>
            <a:endParaRPr lang="en-US" sz="800" dirty="0"/>
          </a:p>
          <a:p>
            <a:pPr marL="0" indent="0" algn="r">
              <a:buNone/>
            </a:pPr>
            <a:r>
              <a:rPr lang="en-US" sz="3200" dirty="0"/>
              <a:t>Psalm 20:6-8</a:t>
            </a:r>
          </a:p>
        </p:txBody>
      </p:sp>
    </p:spTree>
    <p:extLst>
      <p:ext uri="{BB962C8B-B14F-4D97-AF65-F5344CB8AC3E}">
        <p14:creationId xmlns:p14="http://schemas.microsoft.com/office/powerpoint/2010/main" val="6337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FEC92-02EE-A438-91C5-E1DCE9670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4C67C-1666-3D00-A65A-62FC75562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1788"/>
          </a:xfr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1. Confident Trust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D9405-F1DA-15A0-B6DA-BD4A4967A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  Trust in the Lord with all your heart, and lean not on your own understanding; </a:t>
            </a:r>
          </a:p>
          <a:p>
            <a:pPr marL="0" indent="0">
              <a:buNone/>
            </a:pPr>
            <a:r>
              <a:rPr lang="en-US" sz="3200" dirty="0"/>
              <a:t>  In all your ways acknowledge Him, and He shall direct your paths. </a:t>
            </a:r>
          </a:p>
          <a:p>
            <a:pPr marL="0" indent="0" algn="r">
              <a:buNone/>
            </a:pPr>
            <a:endParaRPr lang="en-US" sz="800" dirty="0"/>
          </a:p>
          <a:p>
            <a:pPr marL="0" indent="0" algn="r">
              <a:buNone/>
            </a:pPr>
            <a:r>
              <a:rPr lang="en-US" sz="3200" dirty="0"/>
              <a:t>Proverbs 3:5-6</a:t>
            </a:r>
          </a:p>
        </p:txBody>
      </p:sp>
    </p:spTree>
    <p:extLst>
      <p:ext uri="{BB962C8B-B14F-4D97-AF65-F5344CB8AC3E}">
        <p14:creationId xmlns:p14="http://schemas.microsoft.com/office/powerpoint/2010/main" val="66056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7DCF1-6DCD-A397-F292-B5B450220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08ECC-2857-4EDA-77C7-D0562E129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1788"/>
          </a:xfr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1. Confident Trust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30569-CCB7-2D20-8AF1-133C33D7C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dirty="0"/>
              <a:t>  Have you not known? Have you not heard? The everlasting God, the Lord, the Creator of the ends of the earth, neither faints nor is weary. His understanding is unsearchable. </a:t>
            </a:r>
          </a:p>
          <a:p>
            <a:pPr marL="0" indent="0">
              <a:buNone/>
            </a:pPr>
            <a:r>
              <a:rPr lang="en-US" sz="3200" dirty="0"/>
              <a:t>  He gives power to the weak, and to those who have no might He increases strength... </a:t>
            </a:r>
          </a:p>
          <a:p>
            <a:pPr marL="0" indent="0">
              <a:buNone/>
            </a:pPr>
            <a:r>
              <a:rPr lang="en-US" sz="3200" dirty="0"/>
              <a:t>  But those who wait on the Lord shall renew their strength; they shall mount up with wings like eagles, they shall run and not be weary, they shall walk and not faint. </a:t>
            </a:r>
          </a:p>
          <a:p>
            <a:pPr marL="0" indent="0" algn="r">
              <a:buNone/>
            </a:pPr>
            <a:endParaRPr lang="en-US" sz="800" dirty="0"/>
          </a:p>
          <a:p>
            <a:pPr marL="0" indent="0" algn="r">
              <a:buNone/>
            </a:pPr>
            <a:r>
              <a:rPr lang="en-US" sz="3200" dirty="0"/>
              <a:t>Isaiah 40:28-31</a:t>
            </a:r>
          </a:p>
        </p:txBody>
      </p:sp>
    </p:spTree>
    <p:extLst>
      <p:ext uri="{BB962C8B-B14F-4D97-AF65-F5344CB8AC3E}">
        <p14:creationId xmlns:p14="http://schemas.microsoft.com/office/powerpoint/2010/main" val="186507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B556D-EAA3-9A67-6A46-EF0F35B87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FC2B1-D64E-2A9D-EDD3-C358A3089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1788"/>
          </a:xfr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1. Confident Trust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5D2E2-A7CC-9A3C-AEFC-91C655499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  Now this is the confidence that we have in Him, that if we ask anything according to His will, He hears us. </a:t>
            </a:r>
          </a:p>
          <a:p>
            <a:pPr marL="0" indent="0">
              <a:buNone/>
            </a:pPr>
            <a:r>
              <a:rPr lang="en-US" sz="3200" dirty="0"/>
              <a:t>  And if we know that He hears us, whatever we ask, we know that we have the petitions that we have asked of Him. </a:t>
            </a:r>
          </a:p>
          <a:p>
            <a:pPr marL="0" indent="0" algn="r">
              <a:buNone/>
            </a:pPr>
            <a:endParaRPr lang="en-US" sz="800" dirty="0"/>
          </a:p>
          <a:p>
            <a:pPr marL="0" indent="0" algn="r">
              <a:buNone/>
            </a:pPr>
            <a:r>
              <a:rPr lang="en-US" sz="3200" dirty="0"/>
              <a:t>1 John 5:14-15</a:t>
            </a:r>
          </a:p>
        </p:txBody>
      </p:sp>
    </p:spTree>
    <p:extLst>
      <p:ext uri="{BB962C8B-B14F-4D97-AF65-F5344CB8AC3E}">
        <p14:creationId xmlns:p14="http://schemas.microsoft.com/office/powerpoint/2010/main" val="145365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5B3EA-B1DF-2E8D-EA2C-2B05434EE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07861-F600-64D2-E812-2E69E89DF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1788"/>
          </a:xfr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2. Patient Endurance</a:t>
            </a:r>
          </a:p>
        </p:txBody>
      </p:sp>
    </p:spTree>
    <p:extLst>
      <p:ext uri="{BB962C8B-B14F-4D97-AF65-F5344CB8AC3E}">
        <p14:creationId xmlns:p14="http://schemas.microsoft.com/office/powerpoint/2010/main" val="394668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911</Words>
  <Application>Microsoft Office PowerPoint</Application>
  <PresentationFormat>On-screen Show (4:3)</PresentationFormat>
  <Paragraphs>82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1_Office Theme</vt:lpstr>
      <vt:lpstr>Office 2013 - 2022 Theme</vt:lpstr>
      <vt:lpstr>PowerPoint Presentation</vt:lpstr>
      <vt:lpstr>PowerPoint Presentation</vt:lpstr>
      <vt:lpstr>PowerPoint Presentation</vt:lpstr>
      <vt:lpstr>1. Confident Trust</vt:lpstr>
      <vt:lpstr>1. Confident Trust</vt:lpstr>
      <vt:lpstr>1. Confident Trust</vt:lpstr>
      <vt:lpstr>1. Confident Trust</vt:lpstr>
      <vt:lpstr>1. Confident Trust</vt:lpstr>
      <vt:lpstr>2. Patient Endurance</vt:lpstr>
      <vt:lpstr>2. Patient Endurance</vt:lpstr>
      <vt:lpstr>2. Patient Endurance</vt:lpstr>
      <vt:lpstr>2. Patient Endurance</vt:lpstr>
      <vt:lpstr>2. Patient Endurance</vt:lpstr>
      <vt:lpstr>3. Steadfast Hope</vt:lpstr>
      <vt:lpstr>3. Steadfast Hope</vt:lpstr>
      <vt:lpstr>3. Steadfast Hope</vt:lpstr>
      <vt:lpstr>3. Steadfast Hope</vt:lpstr>
      <vt:lpstr>4. Willing Obedience</vt:lpstr>
      <vt:lpstr>Waiting on the Lord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90</cp:revision>
  <dcterms:created xsi:type="dcterms:W3CDTF">2008-03-16T18:22:36Z</dcterms:created>
  <dcterms:modified xsi:type="dcterms:W3CDTF">2025-08-10T18:15:31Z</dcterms:modified>
</cp:coreProperties>
</file>