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  <p:sldMasterId id="2147483759" r:id="rId2"/>
  </p:sldMasterIdLst>
  <p:notesMasterIdLst>
    <p:notesMasterId r:id="rId12"/>
  </p:notesMasterIdLst>
  <p:sldIdLst>
    <p:sldId id="256" r:id="rId3"/>
    <p:sldId id="768" r:id="rId4"/>
    <p:sldId id="769" r:id="rId5"/>
    <p:sldId id="770" r:id="rId6"/>
    <p:sldId id="771" r:id="rId7"/>
    <p:sldId id="772" r:id="rId8"/>
    <p:sldId id="773" r:id="rId9"/>
    <p:sldId id="774" r:id="rId10"/>
    <p:sldId id="75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-Service" id="{F3D0A326-848B-403A-A056-8FFE20F92914}">
          <p14:sldIdLst/>
        </p14:section>
        <p14:section name="Opening song" id="{0654DAB5-AE50-44A2-8AF8-8E0510C8D86D}">
          <p14:sldIdLst/>
        </p14:section>
        <p14:section name="Prayer" id="{AA7EF9D7-2C1A-4A9E-B897-034327F9C43B}">
          <p14:sldIdLst/>
        </p14:section>
        <p14:section name="Scripture Reading" id="{9A28BFB2-9F46-438F-AEE7-B3FFCE5D145F}">
          <p14:sldIdLst/>
        </p14:section>
        <p14:section name="Song(s)" id="{F8F9A752-988C-4EE5-973C-DF67270C0D70}">
          <p14:sldIdLst/>
        </p14:section>
        <p14:section name="Lord's Supper" id="{EF0736C1-8E37-46BA-BF55-85A1B1056937}">
          <p14:sldIdLst/>
        </p14:section>
        <p14:section name="Song" id="{233B487B-5101-4156-A243-A60B2BC2DFE3}">
          <p14:sldIdLst/>
        </p14:section>
        <p14:section name="Sermon" id="{ECE0CD35-CB87-435B-8717-E0A7CD30F08D}">
          <p14:sldIdLst>
            <p14:sldId id="256"/>
            <p14:sldId id="768"/>
            <p14:sldId id="769"/>
            <p14:sldId id="770"/>
            <p14:sldId id="771"/>
            <p14:sldId id="772"/>
            <p14:sldId id="773"/>
            <p14:sldId id="774"/>
            <p14:sldId id="756"/>
          </p14:sldIdLst>
        </p14:section>
        <p14:section name="Song" id="{0E89271B-AEF7-417E-BEAD-CBF4682F4AAA}">
          <p14:sldIdLst/>
        </p14:section>
        <p14:section name="End" id="{9DF123F3-2949-4C9A-9B17-20F16A95519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603" autoAdjust="0"/>
    <p:restoredTop sz="86469" autoAdjust="0"/>
  </p:normalViewPr>
  <p:slideViewPr>
    <p:cSldViewPr>
      <p:cViewPr varScale="1">
        <p:scale>
          <a:sx n="69" d="100"/>
          <a:sy n="69" d="100"/>
        </p:scale>
        <p:origin x="1428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-6" y="-18"/>
    </p:cViewPr>
  </p:notesTextViewPr>
  <p:sorterViewPr>
    <p:cViewPr varScale="1">
      <p:scale>
        <a:sx n="1" d="1"/>
        <a:sy n="1" d="1"/>
      </p:scale>
      <p:origin x="0" y="-1718"/>
    </p:cViewPr>
  </p:sorterViewPr>
  <p:notesViewPr>
    <p:cSldViewPr>
      <p:cViewPr varScale="1">
        <p:scale>
          <a:sx n="76" d="100"/>
          <a:sy n="76" d="100"/>
        </p:scale>
        <p:origin x="-2971" y="-8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8DE7A2-50D1-4400-88E2-5E32D940C051}" type="datetimeFigureOut">
              <a:rPr lang="en-US"/>
              <a:pPr/>
              <a:t>8/3/2025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F674F-5FF1-4C50-AE02-5B1470F93F7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F674F-5FF1-4C50-AE02-5B1470F93F7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95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F674F-5FF1-4C50-AE02-5B1470F93F7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54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F674F-5FF1-4C50-AE02-5B1470F93F7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71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F674F-5FF1-4C50-AE02-5B1470F93F7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06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F674F-5FF1-4C50-AE02-5B1470F93F7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257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F674F-5FF1-4C50-AE02-5B1470F93F7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48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F674F-5FF1-4C50-AE02-5B1470F93F7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86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F674F-5FF1-4C50-AE02-5B1470F93F7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35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F674F-5FF1-4C50-AE02-5B1470F93F7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479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630D-634F-422B-9CBB-FFDA9080E680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CF89D-E721-4B2A-B3A5-6B2E0524F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986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630D-634F-422B-9CBB-FFDA9080E680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CF89D-E721-4B2A-B3A5-6B2E0524F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81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630D-634F-422B-9CBB-FFDA9080E680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CF89D-E721-4B2A-B3A5-6B2E0524F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214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55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336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59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117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137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842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1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46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630D-634F-422B-9CBB-FFDA9080E680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CF89D-E721-4B2A-B3A5-6B2E0524F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19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025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366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07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630D-634F-422B-9CBB-FFDA9080E680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CF89D-E721-4B2A-B3A5-6B2E0524F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598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630D-634F-422B-9CBB-FFDA9080E680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CF89D-E721-4B2A-B3A5-6B2E0524F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15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630D-634F-422B-9CBB-FFDA9080E680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CF89D-E721-4B2A-B3A5-6B2E0524F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62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630D-634F-422B-9CBB-FFDA9080E680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CF89D-E721-4B2A-B3A5-6B2E0524F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646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630D-634F-422B-9CBB-FFDA9080E680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CF89D-E721-4B2A-B3A5-6B2E0524F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679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630D-634F-422B-9CBB-FFDA9080E680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CF89D-E721-4B2A-B3A5-6B2E0524F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741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630D-634F-422B-9CBB-FFDA9080E680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CF89D-E721-4B2A-B3A5-6B2E0524F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22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EDFD630D-634F-422B-9CBB-FFDA9080E680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4B3CF89D-E721-4B2A-B3A5-6B2E0524F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564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7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defTabSz="4571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45717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457177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45717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457177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457177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08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51" hangingPunct="0"/>
            <a:endParaRPr lang="en-US" sz="1687" b="1" kern="0">
              <a:solidFill>
                <a:prstClr val="white"/>
              </a:solidFill>
              <a:latin typeface="Calibri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95D0B1-CAAB-ABB4-6627-1F7E9D92A5B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l="8521" r="2478" b="-1"/>
          <a:stretch>
            <a:fillRect/>
          </a:stretch>
        </p:blipFill>
        <p:spPr>
          <a:xfrm>
            <a:off x="-14" y="0"/>
            <a:ext cx="9143986" cy="68579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56BF515-F3B9-490D-C93B-976160B462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3667"/>
            <a:ext cx="9144000" cy="932082"/>
          </a:xfrm>
        </p:spPr>
        <p:txBody>
          <a:bodyPr>
            <a:normAutofit fontScale="90000"/>
          </a:bodyPr>
          <a:lstStyle/>
          <a:p>
            <a:r>
              <a:rPr lang="en-US" sz="5625" dirty="0">
                <a:solidFill>
                  <a:srgbClr val="FFFFFF"/>
                </a:solidFill>
                <a:latin typeface="Book Antiqua" panose="02040602050305030304" pitchFamily="18" charset="0"/>
              </a:rPr>
              <a:t>David and Goliath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2B03940-B1E6-D4DB-BF47-1989F90DE8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105749"/>
            <a:ext cx="9143986" cy="109839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94" dirty="0">
                <a:solidFill>
                  <a:srgbClr val="FFFFFF"/>
                </a:solidFill>
                <a:latin typeface="Book Antiqua" panose="02040602050305030304" pitchFamily="18" charset="0"/>
              </a:rPr>
              <a:t>Courage in the Valley</a:t>
            </a:r>
          </a:p>
        </p:txBody>
      </p:sp>
    </p:spTree>
    <p:extLst>
      <p:ext uri="{BB962C8B-B14F-4D97-AF65-F5344CB8AC3E}">
        <p14:creationId xmlns:p14="http://schemas.microsoft.com/office/powerpoint/2010/main" val="21276142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30D6772-5550-42D5-B8BC-CDE283656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3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Helvetica Neue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DB0DD1-0F30-4B7E-A6DC-3DDA7D5B3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3">
              <a:defRPr/>
            </a:pPr>
            <a:endParaRPr lang="en-US">
              <a:solidFill>
                <a:srgbClr val="000000"/>
              </a:solidFill>
              <a:latin typeface="Calibri" panose="020F0502020204030204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3A9263-8385-E9AF-9F76-9B0C80F642F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 l="1613" r="9386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921" y="116497"/>
            <a:ext cx="6275491" cy="1000659"/>
          </a:xfrm>
        </p:spPr>
        <p:txBody>
          <a:bodyPr anchor="t">
            <a:normAutofit/>
          </a:bodyPr>
          <a:lstStyle/>
          <a:p>
            <a:pPr algn="l"/>
            <a:r>
              <a:rPr lang="en-US" sz="5625" dirty="0">
                <a:solidFill>
                  <a:srgbClr val="FFFFFF"/>
                </a:solidFill>
                <a:latin typeface="Book Antiqua" panose="02040602050305030304" pitchFamily="18" charset="0"/>
                <a:cs typeface="Cavolini" panose="03000502040302020204" pitchFamily="66" charset="0"/>
              </a:rPr>
              <a:t>Main Characters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3258" y="1368420"/>
            <a:ext cx="7595198" cy="4255436"/>
          </a:xfrm>
        </p:spPr>
        <p:txBody>
          <a:bodyPr>
            <a:normAutofit/>
          </a:bodyPr>
          <a:lstStyle/>
          <a:p>
            <a:r>
              <a:rPr lang="en-US" sz="3094" dirty="0">
                <a:solidFill>
                  <a:srgbClr val="FFFFFF"/>
                </a:solidFill>
                <a:latin typeface="Book Antiqua" panose="02040602050305030304" pitchFamily="18" charset="0"/>
                <a:cs typeface="Cavolini" panose="03000502040302020204" pitchFamily="66" charset="0"/>
              </a:rPr>
              <a:t>David – The Young Shepard</a:t>
            </a:r>
          </a:p>
          <a:p>
            <a:endParaRPr lang="en-US" sz="3094" b="1" u="sng" dirty="0">
              <a:solidFill>
                <a:srgbClr val="FFFFFF"/>
              </a:solidFill>
              <a:latin typeface="Book Antiqua" panose="02040602050305030304" pitchFamily="18" charset="0"/>
              <a:cs typeface="Cavolini" panose="03000502040302020204" pitchFamily="66" charset="0"/>
            </a:endParaRPr>
          </a:p>
          <a:p>
            <a:r>
              <a:rPr lang="en-US" sz="3094" dirty="0">
                <a:solidFill>
                  <a:srgbClr val="FFFFFF"/>
                </a:solidFill>
                <a:latin typeface="Book Antiqua" panose="02040602050305030304" pitchFamily="18" charset="0"/>
                <a:cs typeface="Cavolini" panose="03000502040302020204" pitchFamily="66" charset="0"/>
              </a:rPr>
              <a:t>Goliath – Philistine Champion</a:t>
            </a:r>
          </a:p>
          <a:p>
            <a:endParaRPr lang="en-US" sz="3094" dirty="0">
              <a:solidFill>
                <a:srgbClr val="FFFFFF"/>
              </a:solidFill>
              <a:latin typeface="Book Antiqua" panose="02040602050305030304" pitchFamily="18" charset="0"/>
              <a:cs typeface="Cavolini" panose="03000502040302020204" pitchFamily="66" charset="0"/>
            </a:endParaRPr>
          </a:p>
          <a:p>
            <a:r>
              <a:rPr lang="en-US" sz="3094" dirty="0">
                <a:solidFill>
                  <a:srgbClr val="FFFFFF"/>
                </a:solidFill>
                <a:latin typeface="Book Antiqua" panose="02040602050305030304" pitchFamily="18" charset="0"/>
                <a:cs typeface="Cavolini" panose="03000502040302020204" pitchFamily="66" charset="0"/>
              </a:rPr>
              <a:t>King Saul – Israel’s King</a:t>
            </a:r>
          </a:p>
          <a:p>
            <a:endParaRPr lang="en-US" sz="3094" dirty="0">
              <a:solidFill>
                <a:srgbClr val="FFFFFF"/>
              </a:solidFill>
              <a:latin typeface="Book Antiqua" panose="02040602050305030304" pitchFamily="18" charset="0"/>
              <a:cs typeface="Cavolini" panose="03000502040302020204" pitchFamily="66" charset="0"/>
            </a:endParaRPr>
          </a:p>
          <a:p>
            <a:r>
              <a:rPr lang="en-US" sz="3094" dirty="0">
                <a:solidFill>
                  <a:srgbClr val="FFFFFF"/>
                </a:solidFill>
                <a:latin typeface="Book Antiqua" panose="02040602050305030304" pitchFamily="18" charset="0"/>
                <a:cs typeface="Cavolini" panose="03000502040302020204" pitchFamily="66" charset="0"/>
              </a:rPr>
              <a:t>Eliab – David’s Older Brother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3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Helvetica Neue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3">
              <a:defRPr/>
            </a:pPr>
            <a:endParaRPr lang="en-US">
              <a:solidFill>
                <a:srgbClr val="000000"/>
              </a:solidFill>
              <a:latin typeface="Calibri" panose="020F0502020204030204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CCBCD8-81FB-1F7E-4F63-5F01F164AC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 l="1613" r="9386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421" y="161553"/>
            <a:ext cx="5637928" cy="1094762"/>
          </a:xfrm>
        </p:spPr>
        <p:txBody>
          <a:bodyPr anchor="t">
            <a:normAutofit/>
          </a:bodyPr>
          <a:lstStyle/>
          <a:p>
            <a:pPr algn="l"/>
            <a:r>
              <a:rPr lang="en-US" sz="5625" dirty="0">
                <a:solidFill>
                  <a:srgbClr val="FFFFFF"/>
                </a:solidFill>
                <a:latin typeface="Book Antiqua" panose="02040602050305030304" pitchFamily="18" charset="0"/>
                <a:cs typeface="Cavolini" panose="03000502040302020204" pitchFamily="66" charset="0"/>
              </a:rPr>
              <a:t>Setting the Scene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526" y="1322826"/>
            <a:ext cx="8033024" cy="4611413"/>
          </a:xfrm>
        </p:spPr>
        <p:txBody>
          <a:bodyPr>
            <a:noAutofit/>
          </a:bodyPr>
          <a:lstStyle/>
          <a:p>
            <a:r>
              <a:rPr lang="en-US" sz="3094" dirty="0">
                <a:solidFill>
                  <a:srgbClr val="FFFFFF"/>
                </a:solidFill>
                <a:latin typeface="Book Antiqua" panose="02040602050305030304" pitchFamily="18" charset="0"/>
                <a:cs typeface="Cavolini" panose="03000502040302020204" pitchFamily="66" charset="0"/>
              </a:rPr>
              <a:t>Two armies on opposing hills, valley between them</a:t>
            </a:r>
          </a:p>
          <a:p>
            <a:endParaRPr lang="en-US" sz="3094" dirty="0">
              <a:solidFill>
                <a:srgbClr val="FFFFFF"/>
              </a:solidFill>
              <a:latin typeface="Book Antiqua" panose="02040602050305030304" pitchFamily="18" charset="0"/>
              <a:cs typeface="Cavolini" panose="03000502040302020204" pitchFamily="66" charset="0"/>
            </a:endParaRPr>
          </a:p>
          <a:p>
            <a:endParaRPr lang="en-US" sz="3094" dirty="0">
              <a:solidFill>
                <a:srgbClr val="FFFFFF"/>
              </a:solidFill>
              <a:latin typeface="Book Antiqua" panose="02040602050305030304" pitchFamily="18" charset="0"/>
              <a:cs typeface="Cavolini" panose="03000502040302020204" pitchFamily="66" charset="0"/>
            </a:endParaRPr>
          </a:p>
          <a:p>
            <a:r>
              <a:rPr lang="en-US" sz="3094" dirty="0">
                <a:solidFill>
                  <a:srgbClr val="FFFFFF"/>
                </a:solidFill>
                <a:latin typeface="Book Antiqua" panose="02040602050305030304" pitchFamily="18" charset="0"/>
                <a:cs typeface="Cavolini" panose="03000502040302020204" pitchFamily="66" charset="0"/>
              </a:rPr>
              <a:t>Goliath issues daily challenges for 40 days</a:t>
            </a:r>
          </a:p>
          <a:p>
            <a:endParaRPr lang="en-US" sz="3094" b="1" u="sng" dirty="0">
              <a:solidFill>
                <a:srgbClr val="FFFFFF"/>
              </a:solidFill>
              <a:latin typeface="Book Antiqua" panose="02040602050305030304" pitchFamily="18" charset="0"/>
              <a:cs typeface="Cavolini" panose="03000502040302020204" pitchFamily="66" charset="0"/>
            </a:endParaRPr>
          </a:p>
          <a:p>
            <a:endParaRPr lang="en-US" sz="3094" b="1" u="sng" dirty="0">
              <a:solidFill>
                <a:srgbClr val="FFFFFF"/>
              </a:solidFill>
              <a:latin typeface="Book Antiqua" panose="02040602050305030304" pitchFamily="18" charset="0"/>
              <a:cs typeface="Cavolini" panose="03000502040302020204" pitchFamily="66" charset="0"/>
            </a:endParaRPr>
          </a:p>
          <a:p>
            <a:r>
              <a:rPr lang="en-US" sz="3094" dirty="0">
                <a:solidFill>
                  <a:srgbClr val="FFFFFF"/>
                </a:solidFill>
                <a:latin typeface="Book Antiqua" panose="02040602050305030304" pitchFamily="18" charset="0"/>
                <a:cs typeface="Cavolini" panose="03000502040302020204" pitchFamily="66" charset="0"/>
              </a:rPr>
              <a:t>Israelite army, including Saul, is terrified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CC7D015-0DD8-420F-A568-AC4FEDC41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3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Helvetica Neue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C595556-C814-4F1F-B0E5-71812F38A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3">
              <a:defRPr/>
            </a:pPr>
            <a:endParaRPr lang="en-US">
              <a:solidFill>
                <a:srgbClr val="000000"/>
              </a:solidFill>
              <a:latin typeface="Calibri" panose="020F0502020204030204"/>
              <a:sym typeface="Helvetica Neue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2059E6-9496-7529-3468-1AE3543A1BD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rcRect l="11000" r="-1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" y="10652"/>
            <a:ext cx="4574287" cy="1586921"/>
          </a:xfrm>
        </p:spPr>
        <p:txBody>
          <a:bodyPr>
            <a:normAutofit fontScale="90000"/>
          </a:bodyPr>
          <a:lstStyle/>
          <a:p>
            <a:r>
              <a:rPr lang="en-US" sz="5062" dirty="0">
                <a:solidFill>
                  <a:srgbClr val="FFFFFF"/>
                </a:solidFill>
                <a:latin typeface="Book Antiqua" panose="02040602050305030304" pitchFamily="18" charset="0"/>
              </a:rPr>
              <a:t>David Enters the Scene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681" y="1597573"/>
            <a:ext cx="3798895" cy="4986994"/>
          </a:xfrm>
        </p:spPr>
        <p:txBody>
          <a:bodyPr anchor="ctr">
            <a:normAutofit/>
          </a:bodyPr>
          <a:lstStyle/>
          <a:p>
            <a:r>
              <a:rPr lang="en-US" sz="3094" dirty="0">
                <a:solidFill>
                  <a:srgbClr val="FFFFFF"/>
                </a:solidFill>
                <a:latin typeface="Book Antiqua" panose="02040602050305030304" pitchFamily="18" charset="0"/>
              </a:rPr>
              <a:t>Sent by his father to check on his brothers.</a:t>
            </a:r>
          </a:p>
          <a:p>
            <a:endParaRPr lang="en-US" sz="3094" dirty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endParaRPr lang="en-US" sz="3094" dirty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r>
              <a:rPr lang="en-US" sz="3094" dirty="0">
                <a:solidFill>
                  <a:srgbClr val="FFFFFF"/>
                </a:solidFill>
                <a:latin typeface="Book Antiqua" panose="02040602050305030304" pitchFamily="18" charset="0"/>
              </a:rPr>
              <a:t>Witnesses Goliath’s taunts and is deeply bothered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6688E73-49B9-4052-A836-D248C825D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3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Helvetica Neue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6AEE0C-07FE-4154-BC7C-2F20530BC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3">
              <a:defRPr/>
            </a:pPr>
            <a:endParaRPr lang="en-US">
              <a:solidFill>
                <a:srgbClr val="000000"/>
              </a:solidFill>
              <a:latin typeface="Calibri" panose="020F0502020204030204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1F263E-8E44-79E2-3A73-A5EDD60627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 l="11000" r="-1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1"/>
            <a:ext cx="7886700" cy="1243076"/>
          </a:xfrm>
        </p:spPr>
        <p:txBody>
          <a:bodyPr>
            <a:normAutofit fontScale="90000"/>
          </a:bodyPr>
          <a:lstStyle/>
          <a:p>
            <a:r>
              <a:rPr lang="en-US" sz="5625" dirty="0">
                <a:solidFill>
                  <a:srgbClr val="FFFFFF"/>
                </a:solidFill>
                <a:latin typeface="Book Antiqua" panose="02040602050305030304" pitchFamily="18" charset="0"/>
              </a:rPr>
              <a:t>David’s Feats of Courage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207" y="1744061"/>
            <a:ext cx="8464010" cy="4899192"/>
          </a:xfrm>
        </p:spPr>
        <p:txBody>
          <a:bodyPr anchor="ctr">
            <a:noAutofit/>
          </a:bodyPr>
          <a:lstStyle/>
          <a:p>
            <a:r>
              <a:rPr lang="en-US" sz="2812" dirty="0">
                <a:solidFill>
                  <a:srgbClr val="FFFFFF"/>
                </a:solidFill>
                <a:latin typeface="Book Antiqua" panose="02040602050305030304" pitchFamily="18" charset="0"/>
              </a:rPr>
              <a:t>David shows courage from the moment he hears Goliath’s challenge</a:t>
            </a:r>
          </a:p>
          <a:p>
            <a:endParaRPr lang="en-US" sz="2812" dirty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endParaRPr lang="en-US" sz="2812" dirty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r>
              <a:rPr lang="en-US" sz="2812" dirty="0">
                <a:solidFill>
                  <a:srgbClr val="FFFFFF"/>
                </a:solidFill>
                <a:latin typeface="Book Antiqua" panose="02040602050305030304" pitchFamily="18" charset="0"/>
              </a:rPr>
              <a:t>David is willing to do what he challenged others to do</a:t>
            </a:r>
          </a:p>
          <a:p>
            <a:endParaRPr lang="en-US" sz="2812" dirty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endParaRPr lang="en-US" sz="2812" dirty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r>
              <a:rPr lang="en-US" sz="2812" dirty="0">
                <a:solidFill>
                  <a:srgbClr val="FFFFFF"/>
                </a:solidFill>
                <a:latin typeface="Book Antiqua" panose="02040602050305030304" pitchFamily="18" charset="0"/>
              </a:rPr>
              <a:t>David trusts in God’s faithfulness, not his own strength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CC7D015-0DD8-420F-A568-AC4FEDC41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3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Helvetica Neue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595556-C814-4F1F-B0E5-71812F38A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3">
              <a:defRPr/>
            </a:pPr>
            <a:endParaRPr lang="en-US">
              <a:solidFill>
                <a:srgbClr val="000000"/>
              </a:solidFill>
              <a:latin typeface="Calibri" panose="020F0502020204030204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C0B263-7A84-FF51-DAC1-EACFE98579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 l="4140" r="6859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680" y="139498"/>
            <a:ext cx="3540973" cy="1028135"/>
          </a:xfrm>
        </p:spPr>
        <p:txBody>
          <a:bodyPr>
            <a:normAutofit/>
          </a:bodyPr>
          <a:lstStyle/>
          <a:p>
            <a:r>
              <a:rPr lang="en-US" sz="5625" dirty="0">
                <a:solidFill>
                  <a:srgbClr val="FFFFFF"/>
                </a:solidFill>
                <a:latin typeface="Book Antiqua" panose="02040602050305030304" pitchFamily="18" charset="0"/>
              </a:rPr>
              <a:t>The Battle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0453" y="-9"/>
            <a:ext cx="3116867" cy="6858000"/>
          </a:xfrm>
        </p:spPr>
        <p:txBody>
          <a:bodyPr anchor="ctr">
            <a:noAutofit/>
          </a:bodyPr>
          <a:lstStyle/>
          <a:p>
            <a:r>
              <a:rPr lang="en-US" sz="3094" dirty="0">
                <a:solidFill>
                  <a:srgbClr val="FFFFFF"/>
                </a:solidFill>
                <a:latin typeface="Book Antiqua" panose="02040602050305030304" pitchFamily="18" charset="0"/>
              </a:rPr>
              <a:t>David’s Preparation</a:t>
            </a:r>
          </a:p>
          <a:p>
            <a:endParaRPr lang="en-US" sz="3094" dirty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endParaRPr lang="en-US" sz="3094" dirty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r>
              <a:rPr lang="en-US" sz="3094" dirty="0">
                <a:solidFill>
                  <a:srgbClr val="FFFFFF"/>
                </a:solidFill>
                <a:latin typeface="Book Antiqua" panose="02040602050305030304" pitchFamily="18" charset="0"/>
              </a:rPr>
              <a:t>Goliath’s Mockery</a:t>
            </a:r>
          </a:p>
          <a:p>
            <a:endParaRPr lang="en-US" sz="3094" dirty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endParaRPr lang="en-US" sz="3094" dirty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r>
              <a:rPr lang="en-US" sz="3094" dirty="0">
                <a:solidFill>
                  <a:srgbClr val="FFFFFF"/>
                </a:solidFill>
                <a:latin typeface="Book Antiqua" panose="02040602050305030304" pitchFamily="18" charset="0"/>
              </a:rPr>
              <a:t>David’s Victory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3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Helvetica Neue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3">
              <a:defRPr/>
            </a:pPr>
            <a:endParaRPr lang="en-US">
              <a:solidFill>
                <a:srgbClr val="000000"/>
              </a:solidFill>
              <a:latin typeface="Calibri" panose="020F0502020204030204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86E099-B9BD-248C-F4C3-47B7841C4C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 l="11000" r="-1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26" y="25276"/>
            <a:ext cx="4252205" cy="914508"/>
          </a:xfrm>
        </p:spPr>
        <p:txBody>
          <a:bodyPr>
            <a:normAutofit fontScale="90000"/>
          </a:bodyPr>
          <a:lstStyle/>
          <a:p>
            <a:r>
              <a:rPr lang="en-US" sz="4640" dirty="0">
                <a:solidFill>
                  <a:srgbClr val="FFFFFF"/>
                </a:solidFill>
                <a:latin typeface="Book Antiqua" panose="02040602050305030304" pitchFamily="18" charset="0"/>
              </a:rPr>
              <a:t>The 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965050"/>
            <a:ext cx="4252205" cy="5207150"/>
          </a:xfrm>
        </p:spPr>
        <p:txBody>
          <a:bodyPr anchor="ctr">
            <a:noAutofit/>
          </a:bodyPr>
          <a:lstStyle/>
          <a:p>
            <a:r>
              <a:rPr lang="en-US" sz="2391" dirty="0">
                <a:solidFill>
                  <a:srgbClr val="FFFFFF"/>
                </a:solidFill>
                <a:latin typeface="Book Antiqua" panose="02040602050305030304" pitchFamily="18" charset="0"/>
              </a:rPr>
              <a:t>It’s never too early to be courageous</a:t>
            </a:r>
          </a:p>
          <a:p>
            <a:endParaRPr lang="en-US" sz="2391" dirty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endParaRPr lang="en-US" sz="2391" dirty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r>
              <a:rPr lang="en-US" sz="2391" dirty="0">
                <a:solidFill>
                  <a:srgbClr val="FFFFFF"/>
                </a:solidFill>
                <a:latin typeface="Book Antiqua" panose="02040602050305030304" pitchFamily="18" charset="0"/>
              </a:rPr>
              <a:t>Be led by faith not by fear</a:t>
            </a:r>
          </a:p>
          <a:p>
            <a:endParaRPr lang="en-US" sz="2391" dirty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endParaRPr lang="en-US" sz="2391" dirty="0">
              <a:solidFill>
                <a:srgbClr val="FFFFFF"/>
              </a:solidFill>
              <a:latin typeface="Book Antiqua" panose="02040602050305030304" pitchFamily="18" charset="0"/>
            </a:endParaRPr>
          </a:p>
          <a:p>
            <a:r>
              <a:rPr lang="en-US" sz="2391" dirty="0">
                <a:solidFill>
                  <a:srgbClr val="FFFFFF"/>
                </a:solidFill>
                <a:latin typeface="Book Antiqua" panose="02040602050305030304" pitchFamily="18" charset="0"/>
              </a:rPr>
              <a:t>Our courageous actions should be to honor God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54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1535</TotalTime>
  <Words>152</Words>
  <Application>Microsoft Office PowerPoint</Application>
  <PresentationFormat>On-screen Show (4:3)</PresentationFormat>
  <Paragraphs>56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Aptos</vt:lpstr>
      <vt:lpstr>Aptos Display</vt:lpstr>
      <vt:lpstr>Arial</vt:lpstr>
      <vt:lpstr>Book Antiqua</vt:lpstr>
      <vt:lpstr>Calibri</vt:lpstr>
      <vt:lpstr>4_Office Theme</vt:lpstr>
      <vt:lpstr>6_Office Theme</vt:lpstr>
      <vt:lpstr>PowerPoint Presentation</vt:lpstr>
      <vt:lpstr>David and Goliath</vt:lpstr>
      <vt:lpstr>Main Characters</vt:lpstr>
      <vt:lpstr>Setting the Scene</vt:lpstr>
      <vt:lpstr>David Enters the Scene</vt:lpstr>
      <vt:lpstr>David’s Feats of Courage</vt:lpstr>
      <vt:lpstr>The Battle</vt:lpstr>
      <vt:lpstr>The Conclusion</vt:lpstr>
      <vt:lpstr>PowerPoint Presentation</vt:lpstr>
    </vt:vector>
  </TitlesOfParts>
  <Company>AQ2 Technologies, LLC.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Template</dc:title>
  <dc:creator>RJStevensMusic.com</dc:creator>
  <dc:description/>
  <cp:lastModifiedBy>Michael Hepner</cp:lastModifiedBy>
  <cp:revision>94</cp:revision>
  <dcterms:created xsi:type="dcterms:W3CDTF">2008-03-16T18:22:36Z</dcterms:created>
  <dcterms:modified xsi:type="dcterms:W3CDTF">2025-08-03T20:09:01Z</dcterms:modified>
</cp:coreProperties>
</file>