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56" r:id="rId4"/>
    <p:sldId id="257" r:id="rId5"/>
    <p:sldId id="260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5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5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7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0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2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5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982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8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0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8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0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4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3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FC8D8-7C1A-4310-843F-D9343EEDFDED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0F7F-4B9A-4B22-9ACC-2E8831CE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5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A7ED-2013-9F41-C7DB-AF1B98B26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Portraits of a Preacher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DB275-36E7-01D3-00B5-9E640E289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Timothy 2:1-7</a:t>
            </a:r>
          </a:p>
        </p:txBody>
      </p:sp>
    </p:spTree>
    <p:extLst>
      <p:ext uri="{BB962C8B-B14F-4D97-AF65-F5344CB8AC3E}">
        <p14:creationId xmlns:p14="http://schemas.microsoft.com/office/powerpoint/2010/main" val="17989266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88B9-F3D4-EF1A-FAD8-3E3FE107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Relay Runner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2D1D0-3F29-EF2D-2260-89A179DA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94560"/>
            <a:ext cx="397764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And the things that you have heard from me among many witnesses, commit these to faithful men who will be able to teach others also. </a:t>
            </a:r>
          </a:p>
          <a:p>
            <a:pPr marL="0" indent="0" algn="r">
              <a:buNone/>
            </a:pPr>
            <a:r>
              <a:rPr lang="en-US" sz="2800" dirty="0"/>
              <a:t>2 Tim. 2:2</a:t>
            </a:r>
          </a:p>
        </p:txBody>
      </p:sp>
      <p:pic>
        <p:nvPicPr>
          <p:cNvPr id="1026" name="Picture 2" descr="The Relay Race - The Putting Green Blog">
            <a:extLst>
              <a:ext uri="{FF2B5EF4-FFF2-40B4-BE49-F238E27FC236}">
                <a16:creationId xmlns:a16="http://schemas.microsoft.com/office/drawing/2014/main" id="{E74E4D35-F50E-1E89-716D-F38450030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/>
          <a:stretch>
            <a:fillRect/>
          </a:stretch>
        </p:blipFill>
        <p:spPr bwMode="auto">
          <a:xfrm>
            <a:off x="338379" y="2373085"/>
            <a:ext cx="3666642" cy="26653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073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D0490-7A60-3A39-5B1E-E727AE313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EE13-DA15-F330-6DDD-20C7C2E2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Soldier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2EA19-C3D2-F629-87D5-D818052F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94560"/>
            <a:ext cx="3977640" cy="40690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You therefore must endure hardship as a good soldier of Jesus Christ. </a:t>
            </a:r>
          </a:p>
          <a:p>
            <a:pPr marL="0" indent="0">
              <a:buNone/>
            </a:pPr>
            <a:r>
              <a:rPr lang="en-US" sz="2400" dirty="0"/>
              <a:t>No one engaged in warfare entangles himself with the affairs of this life, that he may please him who enlisted him as a soldier. </a:t>
            </a:r>
          </a:p>
          <a:p>
            <a:pPr marL="0" indent="0" algn="r">
              <a:buNone/>
            </a:pPr>
            <a:r>
              <a:rPr lang="en-US" dirty="0"/>
              <a:t>2 Tim. 2:3-4</a:t>
            </a:r>
          </a:p>
        </p:txBody>
      </p:sp>
      <p:pic>
        <p:nvPicPr>
          <p:cNvPr id="3074" name="Picture 2" descr="Dear active-duty military members, thank-you for your service! Signed,  Uncle Sam">
            <a:extLst>
              <a:ext uri="{FF2B5EF4-FFF2-40B4-BE49-F238E27FC236}">
                <a16:creationId xmlns:a16="http://schemas.microsoft.com/office/drawing/2014/main" id="{A2643F99-B113-3901-2887-D80EBE650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5"/>
          <a:stretch>
            <a:fillRect/>
          </a:stretch>
        </p:blipFill>
        <p:spPr bwMode="auto">
          <a:xfrm>
            <a:off x="516726" y="2194560"/>
            <a:ext cx="3309947" cy="3825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4181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20E6-E4BA-BC08-1BDE-C51C7389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EC-1C18-C4FF-5106-286ADF4D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Athlete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AE7D-5CB9-3BCD-4DAF-1B39E6056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94560"/>
            <a:ext cx="397764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And also if anyone competes in athletics, he is not crowned unless he competes according to the rules. </a:t>
            </a:r>
          </a:p>
          <a:p>
            <a:pPr marL="0" indent="0" algn="r">
              <a:buNone/>
            </a:pPr>
            <a:r>
              <a:rPr lang="en-US" sz="2800" dirty="0"/>
              <a:t>2 Tim. 2:5</a:t>
            </a:r>
          </a:p>
        </p:txBody>
      </p:sp>
      <p:pic>
        <p:nvPicPr>
          <p:cNvPr id="2050" name="Picture 2" descr="Olympic medals — kidcyber">
            <a:extLst>
              <a:ext uri="{FF2B5EF4-FFF2-40B4-BE49-F238E27FC236}">
                <a16:creationId xmlns:a16="http://schemas.microsoft.com/office/drawing/2014/main" id="{9D217C9E-CC4D-4979-488E-593D34F8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6" y="2029097"/>
            <a:ext cx="2820088" cy="42345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93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53E3-D0B6-ADB5-B928-A106C38E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EF6B-6E3F-97D3-6128-EC149435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Farmer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76FC-21D2-636B-F371-CC87C79FC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94560"/>
            <a:ext cx="397764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hardworking farmer must be first to partake of the crops. </a:t>
            </a:r>
          </a:p>
          <a:p>
            <a:pPr marL="0" indent="0" algn="r">
              <a:buNone/>
            </a:pPr>
            <a:r>
              <a:rPr lang="en-US" sz="3200" dirty="0"/>
              <a:t>2 Tim. 2:6</a:t>
            </a:r>
          </a:p>
        </p:txBody>
      </p:sp>
      <p:pic>
        <p:nvPicPr>
          <p:cNvPr id="4098" name="Picture 2" descr="Back view of unrecognizable farmer driving tractor while working soil of  agricultural field under cloudy sky on sunny day stock photo">
            <a:extLst>
              <a:ext uri="{FF2B5EF4-FFF2-40B4-BE49-F238E27FC236}">
                <a16:creationId xmlns:a16="http://schemas.microsoft.com/office/drawing/2014/main" id="{998E51AF-139D-09C3-9374-28DC93D07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/>
          <a:stretch>
            <a:fillRect/>
          </a:stretch>
        </p:blipFill>
        <p:spPr bwMode="auto">
          <a:xfrm>
            <a:off x="594360" y="2340429"/>
            <a:ext cx="3150314" cy="325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721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C031-ED36-B12F-B86B-DEDF4CC39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4E20-2EBD-0334-E028-5EBF5C99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515488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Faithful Gospel Preacher is Like 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BD1E3-794C-825D-8A87-7DC6E3DC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78628"/>
            <a:ext cx="7955280" cy="30850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400" dirty="0"/>
              <a:t>Relay Runner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/>
              <a:t>Soldier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/>
              <a:t>Athlete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400" dirty="0"/>
              <a:t>Farmer</a:t>
            </a:r>
          </a:p>
        </p:txBody>
      </p:sp>
      <p:pic>
        <p:nvPicPr>
          <p:cNvPr id="5126" name="Picture 6" descr="Inspirational pastor preaching from the dais in church passionate male  preach about religion from | Premium AI-generated image">
            <a:extLst>
              <a:ext uri="{FF2B5EF4-FFF2-40B4-BE49-F238E27FC236}">
                <a16:creationId xmlns:a16="http://schemas.microsoft.com/office/drawing/2014/main" id="{78B7EE6E-BF1D-1686-C225-CDD6669E7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7"/>
          <a:stretch>
            <a:fillRect/>
          </a:stretch>
        </p:blipFill>
        <p:spPr bwMode="auto">
          <a:xfrm>
            <a:off x="5184347" y="3287485"/>
            <a:ext cx="2990824" cy="25174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7144C-9822-A5F7-D577-29F951512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6146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147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Century Gothic</vt:lpstr>
      <vt:lpstr>1_Office Theme</vt:lpstr>
      <vt:lpstr>Vapor Trail</vt:lpstr>
      <vt:lpstr>PowerPoint Presentation</vt:lpstr>
      <vt:lpstr>Portraits of a Preacher</vt:lpstr>
      <vt:lpstr>1. Relay Runner</vt:lpstr>
      <vt:lpstr>2. Soldier</vt:lpstr>
      <vt:lpstr>3. Athlete</vt:lpstr>
      <vt:lpstr>4. Farmer</vt:lpstr>
      <vt:lpstr>A Faithful Gospel Preacher is Like a…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 Rogers</dc:creator>
  <cp:lastModifiedBy>Michael Hepner</cp:lastModifiedBy>
  <cp:revision>8</cp:revision>
  <dcterms:created xsi:type="dcterms:W3CDTF">2025-07-25T16:26:52Z</dcterms:created>
  <dcterms:modified xsi:type="dcterms:W3CDTF">2025-07-29T12:00:06Z</dcterms:modified>
</cp:coreProperties>
</file>