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54" r:id="rId2"/>
    <p:sldMasterId id="2147483866" r:id="rId3"/>
  </p:sldMasterIdLst>
  <p:notesMasterIdLst>
    <p:notesMasterId r:id="rId9"/>
  </p:notesMasterIdLst>
  <p:sldIdLst>
    <p:sldId id="761" r:id="rId4"/>
    <p:sldId id="256" r:id="rId5"/>
    <p:sldId id="764" r:id="rId6"/>
    <p:sldId id="765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761"/>
            <p14:sldId id="256"/>
            <p14:sldId id="764"/>
            <p14:sldId id="765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7" d="100"/>
          <a:sy n="67" d="100"/>
        </p:scale>
        <p:origin x="6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7/20/2025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9010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91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9795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549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5398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7328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9352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7546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1716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5166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3124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314AC-3EDA-13E5-603F-7FCDC85DD8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3B0AB5-BD1A-37DB-714C-AB731CACE1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02EE62-4C63-5E2F-DE0A-25BE13097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332F4-A0A4-77C4-8196-E7E514D2E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2E6609-B077-6231-4C3B-E70E76BF8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F89D80-3C3C-422A-9004-C5AEC2A5F4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3588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28DA0-A619-1466-5263-858C664C6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27749C-C6DA-1036-AF81-05305DAEB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3A22A1-E628-9A04-FDE9-A3CA79ACB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8FECBD-1E7F-3C35-F11F-1F2F8A69F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BC2B00-7B65-7AB6-9F6D-8EBBB1E2B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E29357-E329-4772-AFE3-CD837A2A52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183353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AA01D-94EC-C9E4-1BA5-9B11C1F49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BA599B-60AE-8C3D-DA61-A8C4A4256E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F18604-B483-4858-E6C5-5AAB241C3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38BA77-9410-F8E6-A339-A2221029D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45E59C-5685-293B-89A8-19D524FC5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2E6A3B-0BEC-43A4-B348-1C44E47E86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63525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E16BF-D711-A054-21D7-377FEAA4E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A6F42-9AF3-0900-5544-8AC44C2C6B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CC0568-8262-0A7F-47CA-A796A6225F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5505E8-4E58-267F-054E-3A9711F18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49CDFC-F0E4-6716-ADD6-0BDAE5AD8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F5ECDA-6043-5A7D-55FE-CAB84B734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4E875E-AD8A-44FC-A599-0189858947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523985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52F9-A6A7-DBAD-E14F-1C70FCB38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13C667-8D85-F539-63BD-1D88A9E7F7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2B1512-3388-FFD0-CFBD-00B0D52396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51C75E-353C-38D7-711F-31D12447A8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63441A-6A91-F9E1-36FF-96BD7B14A8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C00974-597E-96E6-5DAF-27695EEC2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7960B6-A7ED-DFDD-A60A-2F6980DA0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1509A0-C6D7-DA39-90D0-9AFB3F1D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42F97A-F9BD-4DF9-9AF9-60A6B023AD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88716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E888A-2650-DB90-673C-25DF2791A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837E7C-D661-B6DC-2417-8D3FBA628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CBFC3F-1380-CA97-5AEE-86FD15A36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392217-A1E5-3BE6-23B0-E45898118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D389B-557D-4FFD-B743-0917E37DB4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89263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5D94DA-EF93-274C-D7A1-1C13595B9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F79A19-1A1F-BFC2-1F08-76EE36D2F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21E5DE-2C03-E3AC-A671-7527AAEDB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AB548A-247A-4B71-83B0-706133EEB4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357969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916B6-E0DA-DABB-1406-D05D47C21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CB009-F193-7923-F088-9815FA68F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E41B78-D98A-1E2C-49E5-160FCDBDB6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F3CAFA-1FE1-6982-C78C-297935CBD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D2842A-7167-3091-F4DB-804DCA841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6E3327-1513-3DD4-3CA1-299E06B85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BC9C8A-6C75-418E-98B1-D685684A04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848904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04B8A-28D1-D7CE-C87D-00B5CD134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F7B276-C417-3540-B542-FE4EBBF9A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6A7B34-6501-6D0B-E20B-6E97716833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67AC82-04D7-EF0F-28AA-842EC2B5D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811342-14D3-30F5-97EA-C8D56348B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A3E89C-EC0C-3CBE-ACD0-D3F42B1A8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81ECC6-9CEF-48F0-8E15-188B8C32D6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20672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98647-322B-97F8-3898-2612138F7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3ECC9E-A9DA-3F88-D5EB-9F55005FAF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E05E5D-E8F8-2F17-D158-17475B4D8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63C2EA-2EAC-8256-015F-F73CD127A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6C897-2ED5-EB0A-840E-4319346DA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5E1051-6A31-4A62-AA4B-EBE59F0EBB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090236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9394DB-6112-4D9C-9A9A-739BD14F4A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9F990B-A697-180F-2D3E-AFD68D7642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5BE9D7-04DC-7407-EF99-F45BCCE31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E030D-4598-FB38-05B7-8A6347F67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5CE3D1-B1E7-D001-3C06-195E64847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464FA8-1882-42B7-B20B-5492844B3D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8683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70DE57E1-2A57-4C54-9A2B-C4D5D90A5AC5}" type="datetimeFigureOut">
              <a:rPr lang="en-US" smtClean="0"/>
              <a:t>7/20/2025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2559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4552B7A7-EE1B-0623-18A4-BBDAF2DDE5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BBE8E048-FA4F-97C2-4641-883FFA7F0E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6324" name="Rectangle 4">
            <a:extLst>
              <a:ext uri="{FF2B5EF4-FFF2-40B4-BE49-F238E27FC236}">
                <a16:creationId xmlns:a16="http://schemas.microsoft.com/office/drawing/2014/main" id="{9D14C4AA-20DF-46AA-C5D4-89D097B4F45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56325" name="Rectangle 5">
            <a:extLst>
              <a:ext uri="{FF2B5EF4-FFF2-40B4-BE49-F238E27FC236}">
                <a16:creationId xmlns:a16="http://schemas.microsoft.com/office/drawing/2014/main" id="{90F04207-12FF-3E37-B215-89A0DF083CE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56326" name="Rectangle 6">
            <a:extLst>
              <a:ext uri="{FF2B5EF4-FFF2-40B4-BE49-F238E27FC236}">
                <a16:creationId xmlns:a16="http://schemas.microsoft.com/office/drawing/2014/main" id="{728BC263-572B-59E1-F6F6-B8BE152E64B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D2B0272-7F3D-411F-A8FC-1F28E20AD4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3946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0FBF92-D23B-59F3-9ABC-74D9FFA15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6029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C7A6861F-B72F-7ECC-F322-60F9D8640B3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228600"/>
            <a:ext cx="7772400" cy="1066800"/>
          </a:xfrm>
        </p:spPr>
        <p:txBody>
          <a:bodyPr anchor="ctr"/>
          <a:lstStyle/>
          <a:p>
            <a:r>
              <a:rPr lang="en-US" altLang="en-US" sz="4400"/>
              <a:t>“The Will to do His Will”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A6AD6D00-E0C6-6D63-8123-B1749A98320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19200" y="1981200"/>
            <a:ext cx="6553200" cy="3657600"/>
          </a:xfrm>
        </p:spPr>
        <p:txBody>
          <a:bodyPr/>
          <a:lstStyle/>
          <a:p>
            <a:pPr algn="l"/>
            <a:r>
              <a:rPr lang="en-US" altLang="en-US" sz="3600"/>
              <a:t>The Key:</a:t>
            </a:r>
          </a:p>
          <a:p>
            <a:pPr algn="l"/>
            <a:endParaRPr lang="en-US" altLang="en-US" sz="3200"/>
          </a:p>
          <a:p>
            <a:pPr algn="l"/>
            <a:r>
              <a:rPr lang="en-US" altLang="en-US" sz="3600"/>
              <a:t>John 7:17 If any man will to do his will, he shall know of the doctrine, whether it be of God, or whether I speak of myself.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5372FC2E-6409-2CDB-69EC-70B48EAC90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153400" cy="838200"/>
          </a:xfrm>
        </p:spPr>
        <p:txBody>
          <a:bodyPr/>
          <a:lstStyle/>
          <a:p>
            <a:r>
              <a:rPr lang="en-US" altLang="en-US"/>
              <a:t>“The Will to do His Will”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4E9B6E72-2796-4432-68E6-E478C6681F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5800" cy="5181600"/>
          </a:xfrm>
        </p:spPr>
        <p:txBody>
          <a:bodyPr/>
          <a:lstStyle/>
          <a:p>
            <a:r>
              <a:rPr lang="en-US" altLang="en-US"/>
              <a:t>In Worship:</a:t>
            </a:r>
          </a:p>
          <a:p>
            <a:pPr>
              <a:buFontTx/>
              <a:buNone/>
            </a:pPr>
            <a:endParaRPr lang="en-US" altLang="en-US"/>
          </a:p>
          <a:p>
            <a:r>
              <a:rPr lang="en-US" altLang="en-US"/>
              <a:t>The “Lord’s Supper”    </a:t>
            </a:r>
            <a:r>
              <a:rPr lang="en-US" altLang="en-US" sz="2800"/>
              <a:t>Act 20:7</a:t>
            </a:r>
          </a:p>
          <a:p>
            <a:r>
              <a:rPr lang="en-US" altLang="en-US"/>
              <a:t>Singing    </a:t>
            </a:r>
            <a:r>
              <a:rPr lang="en-US" altLang="en-US" sz="2800"/>
              <a:t>Eph 5:19</a:t>
            </a:r>
          </a:p>
          <a:p>
            <a:r>
              <a:rPr lang="en-US" altLang="en-US"/>
              <a:t>Giving     </a:t>
            </a:r>
            <a:r>
              <a:rPr lang="en-US" altLang="en-US" sz="2800"/>
              <a:t>1 Cor. 16:2,   2 Cor. 9:7</a:t>
            </a:r>
          </a:p>
          <a:p>
            <a:r>
              <a:rPr lang="en-US" altLang="en-US"/>
              <a:t>Praying   </a:t>
            </a:r>
            <a:r>
              <a:rPr lang="en-US" altLang="en-US" sz="2800"/>
              <a:t>1 Thes. 5:17,  I Tim 2:8,  Jas. 5:1:16  </a:t>
            </a:r>
          </a:p>
          <a:p>
            <a:r>
              <a:rPr lang="en-US" altLang="en-US"/>
              <a:t>Attendance</a:t>
            </a:r>
            <a:r>
              <a:rPr lang="en-US" altLang="en-US" sz="2800"/>
              <a:t>  Heb. 10:25,  Rev. 1:9</a:t>
            </a:r>
          </a:p>
          <a:p>
            <a:r>
              <a:rPr lang="en-US" altLang="en-US"/>
              <a:t>Studying God’s Word  </a:t>
            </a:r>
            <a:r>
              <a:rPr lang="en-US" altLang="en-US" sz="2800"/>
              <a:t>2 Tim 2:15, Acts 17:11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D451CCF5-58A1-5042-3E68-E8FA6ECAE0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077200" cy="762000"/>
          </a:xfrm>
        </p:spPr>
        <p:txBody>
          <a:bodyPr/>
          <a:lstStyle/>
          <a:p>
            <a:r>
              <a:rPr lang="en-US" altLang="en-US"/>
              <a:t>“The Will to do His Will”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A2026116-45A3-6A3D-86D9-BCF1AC0393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229600" cy="5562600"/>
          </a:xfrm>
        </p:spPr>
        <p:txBody>
          <a:bodyPr/>
          <a:lstStyle/>
          <a:p>
            <a:r>
              <a:rPr lang="en-US" altLang="en-US"/>
              <a:t>In Salvation:</a:t>
            </a:r>
            <a:r>
              <a:rPr lang="en-US" altLang="en-US" sz="2300"/>
              <a:t> 1 Cor. 1:21, Remember - John 7:17</a:t>
            </a:r>
          </a:p>
          <a:p>
            <a:pPr>
              <a:buFontTx/>
              <a:buNone/>
            </a:pPr>
            <a:endParaRPr lang="en-US" altLang="en-US" sz="800"/>
          </a:p>
          <a:p>
            <a:r>
              <a:rPr lang="en-US" altLang="en-US" sz="2400"/>
              <a:t>Ro 10:17 So then faith cometh by hearing, and hearing by the word of God.</a:t>
            </a:r>
          </a:p>
          <a:p>
            <a:r>
              <a:rPr lang="en-US" altLang="en-US" sz="2400"/>
              <a:t>John 8:24 I said therefore unto you, that ye shall die in your sins: for if ye believe not that I am he, ye shall die in your sins.</a:t>
            </a:r>
          </a:p>
          <a:p>
            <a:r>
              <a:rPr lang="en-US" altLang="en-US" sz="2400"/>
              <a:t>Lu 13:3 I tell you, Nay: but, except ye repent, ye shall all likewise perish.</a:t>
            </a:r>
          </a:p>
          <a:p>
            <a:r>
              <a:rPr lang="en-US" altLang="en-US" sz="2400"/>
              <a:t>Ro 10:9 That if thou shalt confess with thy mouth the Lord Jesus, and shalt believe in thine heart that God hath raised him from the dead, thou shalt be saved.</a:t>
            </a:r>
          </a:p>
          <a:p>
            <a:r>
              <a:rPr lang="en-US" altLang="en-US" sz="2400"/>
              <a:t>Mark 16:16 He that believeth and is baptized shall be saved; but he that believeth not shall be damned.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746682-CA3F-37FD-2845-10157DC77E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3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3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6616</TotalTime>
  <Words>248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Century Gothic</vt:lpstr>
      <vt:lpstr>Wingdings 3</vt:lpstr>
      <vt:lpstr>2_Ion Boardroom</vt:lpstr>
      <vt:lpstr>1_Office Theme</vt:lpstr>
      <vt:lpstr>Default Design</vt:lpstr>
      <vt:lpstr>PowerPoint Presentation</vt:lpstr>
      <vt:lpstr>“The Will to do His Will”</vt:lpstr>
      <vt:lpstr>“The Will to do His Will”</vt:lpstr>
      <vt:lpstr>“The Will to do His Will”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282</cp:revision>
  <dcterms:created xsi:type="dcterms:W3CDTF">2008-03-16T18:22:36Z</dcterms:created>
  <dcterms:modified xsi:type="dcterms:W3CDTF">2025-07-20T19:16:38Z</dcterms:modified>
</cp:coreProperties>
</file>