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8"/>
  </p:notesMasterIdLst>
  <p:sldIdLst>
    <p:sldId id="256" r:id="rId3"/>
    <p:sldId id="758" r:id="rId4"/>
    <p:sldId id="759" r:id="rId5"/>
    <p:sldId id="760" r:id="rId6"/>
    <p:sldId id="7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758"/>
            <p14:sldId id="759"/>
            <p14:sldId id="760"/>
            <p14:sldId id="7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7" d="100"/>
          <a:sy n="67" d="100"/>
        </p:scale>
        <p:origin x="6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B501E5-F1DC-42C0-9D75-D89141EED8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6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0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1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1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3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99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0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70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88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1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57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1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00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22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6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7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5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3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3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3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5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7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55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2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0B28-E4B8-6F1C-8542-34A86A322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 Improvement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32D05-E2B2-4399-01DE-51302B53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NATIONAL BIBLE DAY - January 27, 2025 - National Today">
            <a:extLst>
              <a:ext uri="{FF2B5EF4-FFF2-40B4-BE49-F238E27FC236}">
                <a16:creationId xmlns:a16="http://schemas.microsoft.com/office/drawing/2014/main" id="{FAC3957A-082C-34BB-F64A-12E9F063C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5"/>
            <a:ext cx="9144000" cy="635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me Improvement Mobile Cliparts">
            <a:extLst>
              <a:ext uri="{FF2B5EF4-FFF2-40B4-BE49-F238E27FC236}">
                <a16:creationId xmlns:a16="http://schemas.microsoft.com/office/drawing/2014/main" id="{8DC9A4F4-2DB7-19D7-C8AC-CCAF741A0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49" y="362837"/>
            <a:ext cx="7245501" cy="37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8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3F8245-4A5E-5649-98D6-ABF643ABF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9014"/>
            <a:ext cx="7772400" cy="1655762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+mn-lt"/>
              </a:rPr>
              <a:t>The Atmosphere that Love Creates in the Home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9B9E2F3-4DF4-F777-D513-75907037E4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Corinthians 13:4-7</a:t>
            </a:r>
          </a:p>
        </p:txBody>
      </p:sp>
      <p:pic>
        <p:nvPicPr>
          <p:cNvPr id="1026" name="Picture 2" descr="Love at first sight | Stone Real Estate">
            <a:extLst>
              <a:ext uri="{FF2B5EF4-FFF2-40B4-BE49-F238E27FC236}">
                <a16:creationId xmlns:a16="http://schemas.microsoft.com/office/drawing/2014/main" id="{08934DA4-9FC3-14CC-37B6-6F5BDE0913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24919"/>
            <a:ext cx="5931391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94D5CB8-C6A3-38E8-7783-920D6DC93869}"/>
              </a:ext>
            </a:extLst>
          </p:cNvPr>
          <p:cNvSpPr/>
          <p:nvPr/>
        </p:nvSpPr>
        <p:spPr>
          <a:xfrm>
            <a:off x="4332514" y="2852052"/>
            <a:ext cx="4125686" cy="11103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3E7D22-FDF7-CE4C-5730-0157812D3DC5}"/>
              </a:ext>
            </a:extLst>
          </p:cNvPr>
          <p:cNvSpPr txBox="1"/>
          <p:nvPr/>
        </p:nvSpPr>
        <p:spPr>
          <a:xfrm>
            <a:off x="4506686" y="3070726"/>
            <a:ext cx="3777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 Corinthians 13:4-7</a:t>
            </a:r>
          </a:p>
        </p:txBody>
      </p:sp>
    </p:spTree>
    <p:extLst>
      <p:ext uri="{BB962C8B-B14F-4D97-AF65-F5344CB8AC3E}">
        <p14:creationId xmlns:p14="http://schemas.microsoft.com/office/powerpoint/2010/main" val="112139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862EB-5459-3CD7-1355-67D0B850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Atmosphere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F0DE1-9668-CAE1-BA23-59093CFAC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 pervading or surrounding influence or spirit, general mood or social environment” </a:t>
            </a:r>
          </a:p>
          <a:p>
            <a:pPr marL="0" indent="0" algn="r">
              <a:buNone/>
            </a:pPr>
            <a:r>
              <a:rPr lang="en-US" dirty="0"/>
              <a:t>Webster’s Dictionary, def. 4</a:t>
            </a:r>
          </a:p>
        </p:txBody>
      </p:sp>
    </p:spTree>
    <p:extLst>
      <p:ext uri="{BB962C8B-B14F-4D97-AF65-F5344CB8AC3E}">
        <p14:creationId xmlns:p14="http://schemas.microsoft.com/office/powerpoint/2010/main" val="250479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4E26-3560-7D80-72F7-2F5251F30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  <a:t>Living 1 Corinthians 13:4-7 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  <a:t>in Our Homes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B13D5-1744-B7F7-3722-F8E66EB7B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4113"/>
            <a:ext cx="7886700" cy="4282849"/>
          </a:xfrm>
        </p:spPr>
        <p:txBody>
          <a:bodyPr/>
          <a:lstStyle/>
          <a:p>
            <a:r>
              <a:rPr lang="en-US" b="1" dirty="0"/>
              <a:t>Atmosphere of Calmness</a:t>
            </a:r>
          </a:p>
          <a:p>
            <a:r>
              <a:rPr lang="en-US" b="1" dirty="0"/>
              <a:t>Atmosphere of Usefulness</a:t>
            </a:r>
          </a:p>
          <a:p>
            <a:r>
              <a:rPr lang="en-US" b="1" dirty="0"/>
              <a:t>Atmosphere of Peace</a:t>
            </a:r>
          </a:p>
          <a:p>
            <a:r>
              <a:rPr lang="en-US" b="1" dirty="0"/>
              <a:t>Atmosphere of Humility</a:t>
            </a:r>
          </a:p>
          <a:p>
            <a:r>
              <a:rPr lang="en-US" b="1" dirty="0"/>
              <a:t>Atmosphere of Courtesy and Respect</a:t>
            </a:r>
          </a:p>
          <a:p>
            <a:r>
              <a:rPr lang="en-US" b="1" dirty="0"/>
              <a:t>Atmosphere of Forgiveness</a:t>
            </a:r>
          </a:p>
        </p:txBody>
      </p:sp>
      <p:pic>
        <p:nvPicPr>
          <p:cNvPr id="1028" name="Picture 4" descr="Family Silhouette Clip Art at Clker.com - vector clip art online, royalty  free &amp; public domain">
            <a:extLst>
              <a:ext uri="{FF2B5EF4-FFF2-40B4-BE49-F238E27FC236}">
                <a16:creationId xmlns:a16="http://schemas.microsoft.com/office/drawing/2014/main" id="{1B9D0385-14E4-39F9-DC3B-6A5A0607E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923" y="4376057"/>
            <a:ext cx="2702319" cy="211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96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FBF92-D23B-59F3-9ABC-74D9FFA15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602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6612</TotalTime>
  <Words>67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1_Office Theme</vt:lpstr>
      <vt:lpstr>Office Theme</vt:lpstr>
      <vt:lpstr>Home Improvement</vt:lpstr>
      <vt:lpstr>The Atmosphere that Love Creates in the Home</vt:lpstr>
      <vt:lpstr>Atmosphere</vt:lpstr>
      <vt:lpstr>Living 1 Corinthians 13:4-7  in Our Homes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281</cp:revision>
  <dcterms:created xsi:type="dcterms:W3CDTF">2008-03-16T18:22:36Z</dcterms:created>
  <dcterms:modified xsi:type="dcterms:W3CDTF">2025-07-14T13:05:33Z</dcterms:modified>
</cp:coreProperties>
</file>