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</p:sldMasterIdLst>
  <p:notesMasterIdLst>
    <p:notesMasterId r:id="rId8"/>
  </p:notesMasterIdLst>
  <p:sldIdLst>
    <p:sldId id="763" r:id="rId3"/>
    <p:sldId id="758" r:id="rId4"/>
    <p:sldId id="759" r:id="rId5"/>
    <p:sldId id="760" r:id="rId6"/>
    <p:sldId id="7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63"/>
            <p14:sldId id="758"/>
            <p14:sldId id="759"/>
            <p14:sldId id="760"/>
            <p14:sldId id="7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7" d="100"/>
          <a:sy n="67" d="100"/>
        </p:scale>
        <p:origin x="6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-6" y="-18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83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35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56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618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5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7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19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37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86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40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34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14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161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55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5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886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035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35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9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8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5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8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53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4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8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4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6E15B2E-AC0D-4C27-89EE-7EAB2655E033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6F6D593-8CB3-4B6E-B7FD-4A768B99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8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ACC72-90C2-7321-700E-39AA1479A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929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CAC84-0471-36F0-5E9A-3A03710214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10735"/>
            <a:ext cx="7772400" cy="2387600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The Truth Shall </a:t>
            </a:r>
            <a:br>
              <a:rPr lang="en-US" sz="7200" b="1" dirty="0">
                <a:latin typeface="+mn-lt"/>
              </a:rPr>
            </a:br>
            <a:r>
              <a:rPr lang="en-US" sz="7200" b="1" dirty="0">
                <a:latin typeface="+mn-lt"/>
              </a:rPr>
              <a:t>Make You Free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26675-7D6C-1664-0AD7-6EE1BEA07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65715"/>
            <a:ext cx="6858000" cy="72934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John 8:31-36</a:t>
            </a:r>
          </a:p>
        </p:txBody>
      </p:sp>
      <p:pic>
        <p:nvPicPr>
          <p:cNvPr id="4" name="Picture 2" descr="15,600+ Chains And Shackles Stock Photos, Pictures &amp; Royalty-Free Images -  iStock">
            <a:extLst>
              <a:ext uri="{FF2B5EF4-FFF2-40B4-BE49-F238E27FC236}">
                <a16:creationId xmlns:a16="http://schemas.microsoft.com/office/drawing/2014/main" id="{D2A49620-6DE5-E3DD-9102-FF4DD5F282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46" y="4089628"/>
            <a:ext cx="4318907" cy="1679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351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01A1D-C9AE-2252-01D9-E8354101D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4445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Truth Shall Free Us From…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9B500-379D-A7FE-BB07-122A25F60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Sin</a:t>
            </a:r>
            <a:r>
              <a:rPr lang="en-US" dirty="0"/>
              <a:t> - </a:t>
            </a:r>
            <a:r>
              <a:rPr lang="en-US" dirty="0">
                <a:solidFill>
                  <a:srgbClr val="0070C0"/>
                </a:solidFill>
              </a:rPr>
              <a:t>John 8:34-36</a:t>
            </a:r>
          </a:p>
          <a:p>
            <a:r>
              <a:rPr lang="en-US" sz="3200" b="1" dirty="0"/>
              <a:t>Ignorance</a:t>
            </a:r>
            <a:r>
              <a:rPr lang="en-US" dirty="0"/>
              <a:t> - </a:t>
            </a:r>
            <a:r>
              <a:rPr lang="en-US" dirty="0">
                <a:solidFill>
                  <a:srgbClr val="0070C0"/>
                </a:solidFill>
              </a:rPr>
              <a:t>Acts 17:30</a:t>
            </a:r>
          </a:p>
          <a:p>
            <a:r>
              <a:rPr lang="en-US" sz="3200" b="1" dirty="0"/>
              <a:t>Law of Moses </a:t>
            </a:r>
            <a:r>
              <a:rPr lang="en-US" dirty="0"/>
              <a:t>- </a:t>
            </a:r>
            <a:r>
              <a:rPr lang="en-US" dirty="0">
                <a:solidFill>
                  <a:srgbClr val="0070C0"/>
                </a:solidFill>
              </a:rPr>
              <a:t>Galatians 5:1</a:t>
            </a:r>
          </a:p>
          <a:p>
            <a:r>
              <a:rPr lang="en-US" sz="3200" b="1" dirty="0"/>
              <a:t>False Doctrine </a:t>
            </a:r>
            <a:r>
              <a:rPr lang="en-US" dirty="0"/>
              <a:t>- </a:t>
            </a:r>
            <a:r>
              <a:rPr lang="en-US" dirty="0">
                <a:solidFill>
                  <a:srgbClr val="0070C0"/>
                </a:solidFill>
              </a:rPr>
              <a:t>1 John 4:1</a:t>
            </a:r>
          </a:p>
          <a:p>
            <a:r>
              <a:rPr lang="en-US" sz="3200" b="1" dirty="0"/>
              <a:t>Human Traditions </a:t>
            </a:r>
            <a:r>
              <a:rPr lang="en-US" dirty="0"/>
              <a:t>- </a:t>
            </a:r>
            <a:r>
              <a:rPr lang="en-US" dirty="0">
                <a:solidFill>
                  <a:srgbClr val="0070C0"/>
                </a:solidFill>
              </a:rPr>
              <a:t>Colossians 2:8-10</a:t>
            </a:r>
          </a:p>
        </p:txBody>
      </p:sp>
      <p:pic>
        <p:nvPicPr>
          <p:cNvPr id="3074" name="Picture 2" descr="15,600+ Chains And Shackles Stock Photos, Pictures &amp; Royalty-Free Images -  iStock">
            <a:extLst>
              <a:ext uri="{FF2B5EF4-FFF2-40B4-BE49-F238E27FC236}">
                <a16:creationId xmlns:a16="http://schemas.microsoft.com/office/drawing/2014/main" id="{8900702F-34CA-7370-FC5C-F5E75FDBCB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570" y="5040086"/>
            <a:ext cx="4318907" cy="1679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335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EE2BE6-9805-5EEE-7036-15C6393D53AE}"/>
              </a:ext>
            </a:extLst>
          </p:cNvPr>
          <p:cNvSpPr/>
          <p:nvPr/>
        </p:nvSpPr>
        <p:spPr>
          <a:xfrm>
            <a:off x="805542" y="1355271"/>
            <a:ext cx="7532914" cy="4147457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F593-E231-6D00-30A9-6A159330B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010" y="2457223"/>
            <a:ext cx="6359979" cy="2579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“Therefore if the Son makes you free, you shall be free indeed.”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</a:rPr>
              <a:t>John 8:36</a:t>
            </a:r>
          </a:p>
        </p:txBody>
      </p:sp>
    </p:spTree>
    <p:extLst>
      <p:ext uri="{BB962C8B-B14F-4D97-AF65-F5344CB8AC3E}">
        <p14:creationId xmlns:p14="http://schemas.microsoft.com/office/powerpoint/2010/main" val="13061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615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6833</TotalTime>
  <Words>62</Words>
  <Application>Microsoft Office PowerPoint</Application>
  <PresentationFormat>On-screen Show (4:3)</PresentationFormat>
  <Paragraphs>15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The Truth Shall  Make You Free</vt:lpstr>
      <vt:lpstr>The Truth Shall Free Us From…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283</cp:revision>
  <dcterms:created xsi:type="dcterms:W3CDTF">2008-03-16T18:22:36Z</dcterms:created>
  <dcterms:modified xsi:type="dcterms:W3CDTF">2025-07-06T19:05:16Z</dcterms:modified>
</cp:coreProperties>
</file>