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28"/>
  </p:notesMasterIdLst>
  <p:sldIdLst>
    <p:sldId id="258" r:id="rId3"/>
    <p:sldId id="756" r:id="rId4"/>
    <p:sldId id="257" r:id="rId5"/>
    <p:sldId id="757" r:id="rId6"/>
    <p:sldId id="261" r:id="rId7"/>
    <p:sldId id="264" r:id="rId8"/>
    <p:sldId id="263" r:id="rId9"/>
    <p:sldId id="267" r:id="rId10"/>
    <p:sldId id="265" r:id="rId11"/>
    <p:sldId id="266" r:id="rId12"/>
    <p:sldId id="268" r:id="rId13"/>
    <p:sldId id="269" r:id="rId14"/>
    <p:sldId id="270" r:id="rId15"/>
    <p:sldId id="271" r:id="rId16"/>
    <p:sldId id="272" r:id="rId17"/>
    <p:sldId id="273" r:id="rId18"/>
    <p:sldId id="274" r:id="rId19"/>
    <p:sldId id="275" r:id="rId20"/>
    <p:sldId id="758" r:id="rId21"/>
    <p:sldId id="759" r:id="rId22"/>
    <p:sldId id="760" r:id="rId23"/>
    <p:sldId id="761" r:id="rId24"/>
    <p:sldId id="762" r:id="rId25"/>
    <p:sldId id="256" r:id="rId26"/>
    <p:sldId id="25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8"/>
            <p14:sldId id="756"/>
            <p14:sldId id="257"/>
            <p14:sldId id="757"/>
            <p14:sldId id="261"/>
            <p14:sldId id="264"/>
            <p14:sldId id="263"/>
            <p14:sldId id="267"/>
            <p14:sldId id="265"/>
            <p14:sldId id="266"/>
            <p14:sldId id="268"/>
            <p14:sldId id="269"/>
            <p14:sldId id="270"/>
            <p14:sldId id="271"/>
            <p14:sldId id="272"/>
            <p14:sldId id="273"/>
            <p14:sldId id="274"/>
            <p14:sldId id="275"/>
            <p14:sldId id="758"/>
            <p14:sldId id="759"/>
            <p14:sldId id="760"/>
            <p14:sldId id="761"/>
            <p14:sldId id="762"/>
            <p14:sldId id="256"/>
            <p14:sldId id="259"/>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58" d="100"/>
          <a:sy n="58" d="100"/>
        </p:scale>
        <p:origin x="1330" y="27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39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110856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2382011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209851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4068972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5983168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2892842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1384421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72814F-3792-40E1-8571-61930A980A27}" type="datetimeFigureOut">
              <a:rPr lang="en-US" smtClean="0"/>
              <a:t>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86845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72814F-3792-40E1-8571-61930A980A27}" type="datetimeFigureOut">
              <a:rPr lang="en-US" smtClean="0"/>
              <a:t>7/6/2025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5906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72814F-3792-40E1-8571-61930A980A27}" type="datetimeFigureOut">
              <a:rPr lang="en-US" smtClean="0"/>
              <a:t>7/6/2025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784535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36652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16320544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4264554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7676016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24222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72814F-3792-40E1-8571-61930A980A27}" type="datetimeFigureOut">
              <a:rPr lang="en-US" smtClean="0"/>
              <a:t>7/6/2025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290859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1599489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72814F-3792-40E1-8571-61930A980A27}" type="datetimeFigureOut">
              <a:rPr lang="en-US" smtClean="0"/>
              <a:t>7/6/2025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52990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72814F-3792-40E1-8571-61930A980A27}" type="datetimeFigureOut">
              <a:rPr lang="en-US" smtClean="0"/>
              <a:t>7/6/2025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1631659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72814F-3792-40E1-8571-61930A980A27}" type="datetimeFigureOut">
              <a:rPr lang="en-US" smtClean="0"/>
              <a:t>7/6/2025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299031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3546147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72814F-3792-40E1-8571-61930A980A27}" type="datetimeFigureOut">
              <a:rPr lang="en-US" smtClean="0"/>
              <a:t>7/6/2025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B79E53-4E66-4D73-B701-726F50362894}" type="slidenum">
              <a:rPr lang="en-US" smtClean="0"/>
              <a:t>‹#›</a:t>
            </a:fld>
            <a:endParaRPr lang="en-US"/>
          </a:p>
        </p:txBody>
      </p:sp>
    </p:spTree>
    <p:extLst>
      <p:ext uri="{BB962C8B-B14F-4D97-AF65-F5344CB8AC3E}">
        <p14:creationId xmlns:p14="http://schemas.microsoft.com/office/powerpoint/2010/main" val="497529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5272814F-3792-40E1-8571-61930A980A27}" type="datetimeFigureOut">
              <a:rPr lang="en-US" smtClean="0"/>
              <a:t>7/6/2025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1CB79E53-4E66-4D73-B701-726F50362894}" type="slidenum">
              <a:rPr lang="en-US" smtClean="0"/>
              <a:t>‹#›</a:t>
            </a:fld>
            <a:endParaRPr lang="en-US"/>
          </a:p>
        </p:txBody>
      </p:sp>
    </p:spTree>
    <p:extLst>
      <p:ext uri="{BB962C8B-B14F-4D97-AF65-F5344CB8AC3E}">
        <p14:creationId xmlns:p14="http://schemas.microsoft.com/office/powerpoint/2010/main" val="1026183000"/>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72814F-3792-40E1-8571-61930A980A27}" type="datetimeFigureOut">
              <a:rPr lang="en-US" smtClean="0"/>
              <a:t>7/6/2025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B79E53-4E66-4D73-B701-726F50362894}" type="slidenum">
              <a:rPr lang="en-US" smtClean="0"/>
              <a:t>‹#›</a:t>
            </a:fld>
            <a:endParaRPr lang="en-US"/>
          </a:p>
        </p:txBody>
      </p:sp>
    </p:spTree>
    <p:extLst>
      <p:ext uri="{BB962C8B-B14F-4D97-AF65-F5344CB8AC3E}">
        <p14:creationId xmlns:p14="http://schemas.microsoft.com/office/powerpoint/2010/main" val="1048703362"/>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72253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6BDFF-AAB4-B2FF-3C86-9282BDAC63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164677-B908-3B13-2B07-41216DAA976E}"/>
              </a:ext>
            </a:extLst>
          </p:cNvPr>
          <p:cNvSpPr>
            <a:spLocks noGrp="1"/>
          </p:cNvSpPr>
          <p:nvPr>
            <p:ph type="title"/>
          </p:nvPr>
        </p:nvSpPr>
        <p:spPr>
          <a:xfrm>
            <a:off x="628650" y="365126"/>
            <a:ext cx="7886700" cy="1115331"/>
          </a:xfrm>
        </p:spPr>
        <p:txBody>
          <a:bodyPr/>
          <a:lstStyle/>
          <a:p>
            <a:pPr algn="ctr"/>
            <a:r>
              <a:rPr lang="en-US" b="1" dirty="0">
                <a:latin typeface="+mn-lt"/>
              </a:rPr>
              <a:t>Prayers of Solitude</a:t>
            </a:r>
          </a:p>
        </p:txBody>
      </p:sp>
      <p:sp>
        <p:nvSpPr>
          <p:cNvPr id="3" name="Content Placeholder 2">
            <a:extLst>
              <a:ext uri="{FF2B5EF4-FFF2-40B4-BE49-F238E27FC236}">
                <a16:creationId xmlns:a16="http://schemas.microsoft.com/office/drawing/2014/main" id="{03125073-05AE-6BA0-E264-4540A31ADF8A}"/>
              </a:ext>
            </a:extLst>
          </p:cNvPr>
          <p:cNvSpPr>
            <a:spLocks noGrp="1"/>
          </p:cNvSpPr>
          <p:nvPr>
            <p:ph idx="1"/>
          </p:nvPr>
        </p:nvSpPr>
        <p:spPr>
          <a:xfrm>
            <a:off x="628650" y="1828800"/>
            <a:ext cx="7886700" cy="4348163"/>
          </a:xfrm>
        </p:spPr>
        <p:txBody>
          <a:bodyPr>
            <a:normAutofit/>
          </a:bodyPr>
          <a:lstStyle/>
          <a:p>
            <a:pPr marL="514350" indent="-514350">
              <a:buSzPct val="80000"/>
              <a:buFont typeface="+mj-lt"/>
              <a:buAutoNum type="arabicPeriod"/>
            </a:pPr>
            <a:r>
              <a:rPr lang="en-US" dirty="0"/>
              <a:t>O God, You are my God; early will I seek You; my soul thirsts for You; my flesh longs for You in a dry and thirsty land where there is no water. </a:t>
            </a:r>
          </a:p>
          <a:p>
            <a:pPr marL="0" indent="0">
              <a:buSzPct val="80000"/>
              <a:buNone/>
            </a:pPr>
            <a:endParaRPr lang="en-US" sz="1000" dirty="0"/>
          </a:p>
          <a:p>
            <a:pPr marL="514350" indent="-514350">
              <a:buSzPct val="80000"/>
              <a:buFont typeface="+mj-lt"/>
              <a:buAutoNum type="arabicPeriod" startAt="6"/>
            </a:pPr>
            <a:r>
              <a:rPr lang="en-US" dirty="0"/>
              <a:t>When I remember You on my bed, I meditate on You in the night watches. </a:t>
            </a:r>
          </a:p>
          <a:p>
            <a:pPr marL="0" indent="0" algn="r">
              <a:buNone/>
            </a:pPr>
            <a:r>
              <a:rPr lang="en-US" dirty="0"/>
              <a:t>Psalm 63:1, 6</a:t>
            </a:r>
          </a:p>
          <a:p>
            <a:endParaRPr lang="en-US" dirty="0"/>
          </a:p>
        </p:txBody>
      </p:sp>
      <p:sp>
        <p:nvSpPr>
          <p:cNvPr id="4" name="Rectangle 3">
            <a:extLst>
              <a:ext uri="{FF2B5EF4-FFF2-40B4-BE49-F238E27FC236}">
                <a16:creationId xmlns:a16="http://schemas.microsoft.com/office/drawing/2014/main" id="{CD8375CD-5E4A-051E-59EC-4D34E68F22CE}"/>
              </a:ext>
            </a:extLst>
          </p:cNvPr>
          <p:cNvSpPr/>
          <p:nvPr/>
        </p:nvSpPr>
        <p:spPr>
          <a:xfrm>
            <a:off x="843641" y="5464629"/>
            <a:ext cx="2536373" cy="908502"/>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BD9EDD7B-B3B0-0D84-FD07-CEB2FDC6D720}"/>
              </a:ext>
            </a:extLst>
          </p:cNvPr>
          <p:cNvSpPr txBox="1"/>
          <p:nvPr/>
        </p:nvSpPr>
        <p:spPr>
          <a:xfrm>
            <a:off x="1132112" y="5626492"/>
            <a:ext cx="1959429"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David</a:t>
            </a:r>
          </a:p>
        </p:txBody>
      </p:sp>
    </p:spTree>
    <p:extLst>
      <p:ext uri="{BB962C8B-B14F-4D97-AF65-F5344CB8AC3E}">
        <p14:creationId xmlns:p14="http://schemas.microsoft.com/office/powerpoint/2010/main" val="2629336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09B465-AD47-F5D8-7626-CC5027EA0E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CC047-1DAA-1DEF-718D-596E08D82D97}"/>
              </a:ext>
            </a:extLst>
          </p:cNvPr>
          <p:cNvSpPr>
            <a:spLocks noGrp="1"/>
          </p:cNvSpPr>
          <p:nvPr>
            <p:ph type="title"/>
          </p:nvPr>
        </p:nvSpPr>
        <p:spPr>
          <a:xfrm>
            <a:off x="628650" y="365126"/>
            <a:ext cx="7886700" cy="1115331"/>
          </a:xfrm>
        </p:spPr>
        <p:txBody>
          <a:bodyPr/>
          <a:lstStyle/>
          <a:p>
            <a:pPr algn="ctr"/>
            <a:r>
              <a:rPr lang="en-US" b="1" dirty="0">
                <a:latin typeface="+mn-lt"/>
              </a:rPr>
              <a:t>Prayers of Solitude</a:t>
            </a:r>
          </a:p>
        </p:txBody>
      </p:sp>
      <p:sp>
        <p:nvSpPr>
          <p:cNvPr id="3" name="Content Placeholder 2">
            <a:extLst>
              <a:ext uri="{FF2B5EF4-FFF2-40B4-BE49-F238E27FC236}">
                <a16:creationId xmlns:a16="http://schemas.microsoft.com/office/drawing/2014/main" id="{EE1EF7BD-625E-3690-014D-871D16BAD822}"/>
              </a:ext>
            </a:extLst>
          </p:cNvPr>
          <p:cNvSpPr>
            <a:spLocks noGrp="1"/>
          </p:cNvSpPr>
          <p:nvPr>
            <p:ph idx="1"/>
          </p:nvPr>
        </p:nvSpPr>
        <p:spPr>
          <a:xfrm>
            <a:off x="628650" y="1828800"/>
            <a:ext cx="7886700" cy="4348163"/>
          </a:xfrm>
        </p:spPr>
        <p:txBody>
          <a:bodyPr>
            <a:normAutofit/>
          </a:bodyPr>
          <a:lstStyle/>
          <a:p>
            <a:pPr marL="514350" indent="-514350">
              <a:buSzPct val="80000"/>
              <a:buFont typeface="+mj-lt"/>
              <a:buAutoNum type="arabicPeriod" startAt="2"/>
            </a:pPr>
            <a:r>
              <a:rPr lang="en-US" dirty="0"/>
              <a:t>Then he turned his face toward the wall, and prayed to the Lord, saying, </a:t>
            </a:r>
          </a:p>
          <a:p>
            <a:pPr marL="514350" indent="-514350">
              <a:buSzPct val="80000"/>
              <a:buFont typeface="+mj-lt"/>
              <a:buAutoNum type="arabicPeriod" startAt="2"/>
            </a:pPr>
            <a:r>
              <a:rPr lang="en-US" dirty="0"/>
              <a:t>“Remember now, O Lord, I pray, how I have walked before You in truth and with a loyal heart, and have done what was good in Your sight.” And Hezekiah wept bitterly. </a:t>
            </a:r>
          </a:p>
          <a:p>
            <a:pPr marL="0" indent="0" algn="r">
              <a:buNone/>
            </a:pPr>
            <a:r>
              <a:rPr lang="en-US" dirty="0"/>
              <a:t>2 Kings 20:2-3</a:t>
            </a:r>
          </a:p>
          <a:p>
            <a:endParaRPr lang="en-US" dirty="0"/>
          </a:p>
        </p:txBody>
      </p:sp>
      <p:sp>
        <p:nvSpPr>
          <p:cNvPr id="4" name="Rectangle 3">
            <a:extLst>
              <a:ext uri="{FF2B5EF4-FFF2-40B4-BE49-F238E27FC236}">
                <a16:creationId xmlns:a16="http://schemas.microsoft.com/office/drawing/2014/main" id="{C39B2943-78AD-D478-143D-12268D033225}"/>
              </a:ext>
            </a:extLst>
          </p:cNvPr>
          <p:cNvSpPr/>
          <p:nvPr/>
        </p:nvSpPr>
        <p:spPr>
          <a:xfrm>
            <a:off x="843641" y="5464629"/>
            <a:ext cx="2536373" cy="908502"/>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E6405B45-1634-7E7F-30A5-1323F0A89A4B}"/>
              </a:ext>
            </a:extLst>
          </p:cNvPr>
          <p:cNvSpPr txBox="1"/>
          <p:nvPr/>
        </p:nvSpPr>
        <p:spPr>
          <a:xfrm>
            <a:off x="1132112" y="5626492"/>
            <a:ext cx="1959429"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Hezekiah</a:t>
            </a:r>
          </a:p>
        </p:txBody>
      </p:sp>
    </p:spTree>
    <p:extLst>
      <p:ext uri="{BB962C8B-B14F-4D97-AF65-F5344CB8AC3E}">
        <p14:creationId xmlns:p14="http://schemas.microsoft.com/office/powerpoint/2010/main" val="419124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8B118-E8F6-948E-CD62-728893675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316AFB-B77F-28A8-EE58-5B2E7D39DB21}"/>
              </a:ext>
            </a:extLst>
          </p:cNvPr>
          <p:cNvSpPr>
            <a:spLocks noGrp="1"/>
          </p:cNvSpPr>
          <p:nvPr>
            <p:ph type="title"/>
          </p:nvPr>
        </p:nvSpPr>
        <p:spPr>
          <a:xfrm>
            <a:off x="628650" y="365126"/>
            <a:ext cx="7886700" cy="1115331"/>
          </a:xfrm>
        </p:spPr>
        <p:txBody>
          <a:bodyPr/>
          <a:lstStyle/>
          <a:p>
            <a:pPr algn="ctr"/>
            <a:r>
              <a:rPr lang="en-US" b="1" dirty="0">
                <a:latin typeface="+mn-lt"/>
              </a:rPr>
              <a:t>Prayers of Solitude</a:t>
            </a:r>
          </a:p>
        </p:txBody>
      </p:sp>
      <p:sp>
        <p:nvSpPr>
          <p:cNvPr id="3" name="Content Placeholder 2">
            <a:extLst>
              <a:ext uri="{FF2B5EF4-FFF2-40B4-BE49-F238E27FC236}">
                <a16:creationId xmlns:a16="http://schemas.microsoft.com/office/drawing/2014/main" id="{E950C6F1-48D8-3DF5-4F56-CE42854E9E30}"/>
              </a:ext>
            </a:extLst>
          </p:cNvPr>
          <p:cNvSpPr>
            <a:spLocks noGrp="1"/>
          </p:cNvSpPr>
          <p:nvPr>
            <p:ph idx="1"/>
          </p:nvPr>
        </p:nvSpPr>
        <p:spPr>
          <a:xfrm>
            <a:off x="628650" y="1828800"/>
            <a:ext cx="7886700" cy="4348163"/>
          </a:xfrm>
        </p:spPr>
        <p:txBody>
          <a:bodyPr>
            <a:normAutofit/>
          </a:bodyPr>
          <a:lstStyle/>
          <a:p>
            <a:pPr marL="514350" indent="-514350">
              <a:buSzPct val="80000"/>
              <a:buFont typeface="+mj-lt"/>
              <a:buAutoNum type="arabicPeriod" startAt="10"/>
            </a:pPr>
            <a:r>
              <a:rPr lang="en-US" dirty="0"/>
              <a:t>Now when Daniel knew that the writing was signed, he went home. And in his upper room, with his windows open toward Jerusalem, he knelt down on his knees three times that day, and prayed and gave thanks before his God, as was his custom since early days.  </a:t>
            </a:r>
          </a:p>
          <a:p>
            <a:pPr marL="0" indent="0" algn="r">
              <a:buNone/>
            </a:pPr>
            <a:r>
              <a:rPr lang="en-US" dirty="0"/>
              <a:t>Daniel 6:10</a:t>
            </a:r>
          </a:p>
          <a:p>
            <a:endParaRPr lang="en-US" dirty="0"/>
          </a:p>
        </p:txBody>
      </p:sp>
      <p:sp>
        <p:nvSpPr>
          <p:cNvPr id="4" name="Rectangle 3">
            <a:extLst>
              <a:ext uri="{FF2B5EF4-FFF2-40B4-BE49-F238E27FC236}">
                <a16:creationId xmlns:a16="http://schemas.microsoft.com/office/drawing/2014/main" id="{09D8E4BC-B654-3DF3-6CC8-3DB90C424F90}"/>
              </a:ext>
            </a:extLst>
          </p:cNvPr>
          <p:cNvSpPr/>
          <p:nvPr/>
        </p:nvSpPr>
        <p:spPr>
          <a:xfrm>
            <a:off x="843641" y="5464629"/>
            <a:ext cx="2536373" cy="908502"/>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26B9B7A6-945A-4DE8-4C99-DC0C0D1DB8EF}"/>
              </a:ext>
            </a:extLst>
          </p:cNvPr>
          <p:cNvSpPr txBox="1"/>
          <p:nvPr/>
        </p:nvSpPr>
        <p:spPr>
          <a:xfrm>
            <a:off x="1132112" y="5626492"/>
            <a:ext cx="1959429"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Daniel</a:t>
            </a:r>
          </a:p>
        </p:txBody>
      </p:sp>
    </p:spTree>
    <p:extLst>
      <p:ext uri="{BB962C8B-B14F-4D97-AF65-F5344CB8AC3E}">
        <p14:creationId xmlns:p14="http://schemas.microsoft.com/office/powerpoint/2010/main" val="3183981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0A0B9-7790-E8D2-1835-24A9A93B4F34}"/>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Tree>
    <p:extLst>
      <p:ext uri="{BB962C8B-B14F-4D97-AF65-F5344CB8AC3E}">
        <p14:creationId xmlns:p14="http://schemas.microsoft.com/office/powerpoint/2010/main" val="236928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A485D-362A-9981-41D9-18D12107C3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119E62-434F-8493-195B-1376F72D2AE0}"/>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5F35C3D0-5E62-68C4-0DB9-9E639EBC8BCC}"/>
              </a:ext>
            </a:extLst>
          </p:cNvPr>
          <p:cNvSpPr>
            <a:spLocks noGrp="1"/>
          </p:cNvSpPr>
          <p:nvPr>
            <p:ph idx="1"/>
          </p:nvPr>
        </p:nvSpPr>
        <p:spPr/>
        <p:txBody>
          <a:bodyPr/>
          <a:lstStyle/>
          <a:p>
            <a:pPr marL="514350" indent="-514350">
              <a:buSzPct val="80000"/>
              <a:buFont typeface="+mj-lt"/>
              <a:buAutoNum type="arabicPeriod" startAt="35"/>
            </a:pPr>
            <a:r>
              <a:rPr lang="en-US" dirty="0"/>
              <a:t>Now in the morning, having risen a long while before daylight, He went out and departed to a solitary place; and there He prayed. </a:t>
            </a:r>
          </a:p>
          <a:p>
            <a:pPr marL="514350" indent="-514350">
              <a:buSzPct val="80000"/>
              <a:buFont typeface="+mj-lt"/>
              <a:buAutoNum type="arabicPeriod" startAt="35"/>
            </a:pPr>
            <a:r>
              <a:rPr lang="en-US" dirty="0"/>
              <a:t>And Simon and those who were with Him searched for Him.  </a:t>
            </a:r>
          </a:p>
          <a:p>
            <a:pPr marL="0" indent="0" algn="r">
              <a:buNone/>
            </a:pPr>
            <a:r>
              <a:rPr lang="en-US" dirty="0"/>
              <a:t>Mark 1:35-36</a:t>
            </a:r>
          </a:p>
        </p:txBody>
      </p:sp>
    </p:spTree>
    <p:extLst>
      <p:ext uri="{BB962C8B-B14F-4D97-AF65-F5344CB8AC3E}">
        <p14:creationId xmlns:p14="http://schemas.microsoft.com/office/powerpoint/2010/main" val="2384404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090BF-855A-6163-F2E9-3B99101E97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90026-DC55-A9FC-4C45-A1D73FBA606E}"/>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D7E0AC5D-B169-2225-E6DF-83E04F00BA47}"/>
              </a:ext>
            </a:extLst>
          </p:cNvPr>
          <p:cNvSpPr>
            <a:spLocks noGrp="1"/>
          </p:cNvSpPr>
          <p:nvPr>
            <p:ph idx="1"/>
          </p:nvPr>
        </p:nvSpPr>
        <p:spPr/>
        <p:txBody>
          <a:bodyPr>
            <a:normAutofit/>
          </a:bodyPr>
          <a:lstStyle/>
          <a:p>
            <a:pPr marL="514350" indent="-514350">
              <a:buSzPct val="80000"/>
              <a:buFont typeface="+mj-lt"/>
              <a:buAutoNum type="arabicPeriod" startAt="15"/>
            </a:pPr>
            <a:r>
              <a:rPr lang="en-US" dirty="0"/>
              <a:t>However, the report went around concerning Him all the more; and great multitudes came together to hear, and to be healed by Him of their infirmities. </a:t>
            </a:r>
          </a:p>
          <a:p>
            <a:pPr marL="514350" indent="-514350">
              <a:buSzPct val="80000"/>
              <a:buFont typeface="+mj-lt"/>
              <a:buAutoNum type="arabicPeriod" startAt="15"/>
            </a:pPr>
            <a:r>
              <a:rPr lang="en-US" dirty="0"/>
              <a:t>So He Himself often withdrew into the wilderness and prayed. </a:t>
            </a:r>
          </a:p>
          <a:p>
            <a:pPr marL="0" indent="0" algn="r">
              <a:buNone/>
            </a:pPr>
            <a:r>
              <a:rPr lang="en-US" dirty="0"/>
              <a:t>Luke 5:15-16</a:t>
            </a:r>
          </a:p>
        </p:txBody>
      </p:sp>
    </p:spTree>
    <p:extLst>
      <p:ext uri="{BB962C8B-B14F-4D97-AF65-F5344CB8AC3E}">
        <p14:creationId xmlns:p14="http://schemas.microsoft.com/office/powerpoint/2010/main" val="1944107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F8F97-B517-832C-308A-B04A09B287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9C5BE-00CD-6271-B54D-CB1E0B4A1C45}"/>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B3EAAB72-B67D-8DF3-2088-521D9BE7CAD0}"/>
              </a:ext>
            </a:extLst>
          </p:cNvPr>
          <p:cNvSpPr>
            <a:spLocks noGrp="1"/>
          </p:cNvSpPr>
          <p:nvPr>
            <p:ph idx="1"/>
          </p:nvPr>
        </p:nvSpPr>
        <p:spPr/>
        <p:txBody>
          <a:bodyPr>
            <a:normAutofit/>
          </a:bodyPr>
          <a:lstStyle/>
          <a:p>
            <a:pPr marL="514350" indent="-514350">
              <a:buSzPct val="80000"/>
              <a:buFont typeface="+mj-lt"/>
              <a:buAutoNum type="arabicPeriod" startAt="12"/>
            </a:pPr>
            <a:r>
              <a:rPr lang="en-US" dirty="0"/>
              <a:t>Now it came to pass in those days that He went out to the mountain to pray, and continued all night in prayer to God. </a:t>
            </a:r>
          </a:p>
          <a:p>
            <a:pPr marL="0" indent="0" algn="r">
              <a:buNone/>
            </a:pPr>
            <a:r>
              <a:rPr lang="en-US" dirty="0"/>
              <a:t>Luke 6:12</a:t>
            </a:r>
          </a:p>
        </p:txBody>
      </p:sp>
    </p:spTree>
    <p:extLst>
      <p:ext uri="{BB962C8B-B14F-4D97-AF65-F5344CB8AC3E}">
        <p14:creationId xmlns:p14="http://schemas.microsoft.com/office/powerpoint/2010/main" val="39657750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A2FB1D-F21E-0F56-240D-A3D2F91182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1B113E-E0C6-0AB8-B2D1-5FA050576F08}"/>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EA8F4B4E-729F-349E-A69D-5971861D1100}"/>
              </a:ext>
            </a:extLst>
          </p:cNvPr>
          <p:cNvSpPr>
            <a:spLocks noGrp="1"/>
          </p:cNvSpPr>
          <p:nvPr>
            <p:ph idx="1"/>
          </p:nvPr>
        </p:nvSpPr>
        <p:spPr/>
        <p:txBody>
          <a:bodyPr>
            <a:normAutofit/>
          </a:bodyPr>
          <a:lstStyle/>
          <a:p>
            <a:pPr marL="514350" indent="-514350">
              <a:buSzPct val="80000"/>
              <a:buFont typeface="+mj-lt"/>
              <a:buAutoNum type="arabicPeriod" startAt="23"/>
            </a:pPr>
            <a:r>
              <a:rPr lang="en-US" dirty="0"/>
              <a:t>And when He had sent the multitudes away, He went up on the mountain by Himself to pray. Now when evening came, He was alone there. </a:t>
            </a:r>
          </a:p>
          <a:p>
            <a:pPr marL="514350" indent="-514350">
              <a:buSzPct val="80000"/>
              <a:buFont typeface="+mj-lt"/>
              <a:buAutoNum type="arabicPeriod" startAt="23"/>
            </a:pPr>
            <a:r>
              <a:rPr lang="en-US" dirty="0"/>
              <a:t>But the boat was now in the middle of the sea, tossed by the waves, for the wind was contrary. </a:t>
            </a:r>
          </a:p>
          <a:p>
            <a:pPr marL="514350" indent="-514350">
              <a:buSzPct val="80000"/>
              <a:buFont typeface="+mj-lt"/>
              <a:buAutoNum type="arabicPeriod" startAt="23"/>
            </a:pPr>
            <a:r>
              <a:rPr lang="en-US" dirty="0"/>
              <a:t>Now in the fourth watch of the night Jesus went to them, walking on the sea. </a:t>
            </a:r>
          </a:p>
          <a:p>
            <a:pPr marL="0" indent="0" algn="r">
              <a:buNone/>
            </a:pPr>
            <a:r>
              <a:rPr lang="en-US" dirty="0"/>
              <a:t>Matthew 14:23-25</a:t>
            </a:r>
          </a:p>
        </p:txBody>
      </p:sp>
    </p:spTree>
    <p:extLst>
      <p:ext uri="{BB962C8B-B14F-4D97-AF65-F5344CB8AC3E}">
        <p14:creationId xmlns:p14="http://schemas.microsoft.com/office/powerpoint/2010/main" val="616092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FC34C-0A1C-9D89-EB70-A243998A7D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340736-9389-B196-DCC6-B1C3662207E9}"/>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60AB291D-4193-3F0A-FA5D-32CD2565186B}"/>
              </a:ext>
            </a:extLst>
          </p:cNvPr>
          <p:cNvSpPr>
            <a:spLocks noGrp="1"/>
          </p:cNvSpPr>
          <p:nvPr>
            <p:ph idx="1"/>
          </p:nvPr>
        </p:nvSpPr>
        <p:spPr/>
        <p:txBody>
          <a:bodyPr>
            <a:normAutofit/>
          </a:bodyPr>
          <a:lstStyle/>
          <a:p>
            <a:pPr marL="514350" indent="-514350">
              <a:buSzPct val="80000"/>
              <a:buFont typeface="+mj-lt"/>
              <a:buAutoNum type="arabicPeriod" startAt="28"/>
            </a:pPr>
            <a:r>
              <a:rPr lang="en-US" dirty="0"/>
              <a:t>Now it came to pass, about eight days after these sayings, that He took Peter, John, and James and went up on the mountain to pray. </a:t>
            </a:r>
          </a:p>
          <a:p>
            <a:pPr marL="0" indent="0" algn="r">
              <a:buNone/>
            </a:pPr>
            <a:r>
              <a:rPr lang="en-US" dirty="0"/>
              <a:t>Luke 9:28</a:t>
            </a:r>
          </a:p>
        </p:txBody>
      </p:sp>
    </p:spTree>
    <p:extLst>
      <p:ext uri="{BB962C8B-B14F-4D97-AF65-F5344CB8AC3E}">
        <p14:creationId xmlns:p14="http://schemas.microsoft.com/office/powerpoint/2010/main" val="320356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9A405-D266-7017-1B0C-20BD2A31E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50781-11BC-99E2-C5BF-EF1F7B7D2722}"/>
              </a:ext>
            </a:extLst>
          </p:cNvPr>
          <p:cNvSpPr>
            <a:spLocks noGrp="1"/>
          </p:cNvSpPr>
          <p:nvPr>
            <p:ph type="title"/>
          </p:nvPr>
        </p:nvSpPr>
        <p:spPr>
          <a:xfrm>
            <a:off x="628650" y="365127"/>
            <a:ext cx="7886700" cy="1093560"/>
          </a:xfrm>
        </p:spPr>
        <p:txBody>
          <a:bodyPr/>
          <a:lstStyle/>
          <a:p>
            <a:pPr algn="ctr"/>
            <a:r>
              <a:rPr lang="en-US" b="1" dirty="0">
                <a:latin typeface="+mn-lt"/>
              </a:rPr>
              <a:t>The Private Prayers of Jesus</a:t>
            </a:r>
          </a:p>
        </p:txBody>
      </p:sp>
      <p:sp>
        <p:nvSpPr>
          <p:cNvPr id="3" name="Content Placeholder 2">
            <a:extLst>
              <a:ext uri="{FF2B5EF4-FFF2-40B4-BE49-F238E27FC236}">
                <a16:creationId xmlns:a16="http://schemas.microsoft.com/office/drawing/2014/main" id="{AA8D9C79-A769-CB90-A8F5-A91B920AA344}"/>
              </a:ext>
            </a:extLst>
          </p:cNvPr>
          <p:cNvSpPr>
            <a:spLocks noGrp="1"/>
          </p:cNvSpPr>
          <p:nvPr>
            <p:ph idx="1"/>
          </p:nvPr>
        </p:nvSpPr>
        <p:spPr/>
        <p:txBody>
          <a:bodyPr>
            <a:normAutofit/>
          </a:bodyPr>
          <a:lstStyle/>
          <a:p>
            <a:pPr marL="514350" indent="-514350">
              <a:buSzPct val="80000"/>
              <a:buFont typeface="+mj-lt"/>
              <a:buAutoNum type="arabicPeriod" startAt="41"/>
            </a:pPr>
            <a:r>
              <a:rPr lang="en-US" dirty="0"/>
              <a:t>And He was withdrawn from them about a stone’s throw, and He knelt down and prayed, </a:t>
            </a:r>
          </a:p>
          <a:p>
            <a:pPr marL="514350" indent="-514350">
              <a:buSzPct val="80000"/>
              <a:buFont typeface="+mj-lt"/>
              <a:buAutoNum type="arabicPeriod" startAt="41"/>
            </a:pPr>
            <a:r>
              <a:rPr lang="en-US" dirty="0"/>
              <a:t>saying, “Father, if it is Your will, take this cup away from Me; nevertheless not My will, but Yours, be done.” </a:t>
            </a:r>
          </a:p>
          <a:p>
            <a:pPr marL="0" indent="0" algn="r">
              <a:buNone/>
            </a:pPr>
            <a:r>
              <a:rPr lang="en-US" dirty="0"/>
              <a:t>Luke 22:41-42</a:t>
            </a:r>
          </a:p>
        </p:txBody>
      </p:sp>
    </p:spTree>
    <p:extLst>
      <p:ext uri="{BB962C8B-B14F-4D97-AF65-F5344CB8AC3E}">
        <p14:creationId xmlns:p14="http://schemas.microsoft.com/office/powerpoint/2010/main" val="4278231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13C0E-BCFB-9536-F14F-5B6F11474538}"/>
            </a:ext>
          </a:extLst>
        </p:cNvPr>
        <p:cNvGrpSpPr/>
        <p:nvPr/>
      </p:nvGrpSpPr>
      <p:grpSpPr>
        <a:xfrm>
          <a:off x="0" y="0"/>
          <a:ext cx="0" cy="0"/>
          <a:chOff x="0" y="0"/>
          <a:chExt cx="0" cy="0"/>
        </a:xfrm>
      </p:grpSpPr>
      <p:pic>
        <p:nvPicPr>
          <p:cNvPr id="1026" name="Picture 2" descr="Download Jesus Praying in Solitude Wallpaper | Wallpapers.com">
            <a:extLst>
              <a:ext uri="{FF2B5EF4-FFF2-40B4-BE49-F238E27FC236}">
                <a16:creationId xmlns:a16="http://schemas.microsoft.com/office/drawing/2014/main" id="{828B0666-FA16-2324-299D-856BE24DBB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277257" y="1589313"/>
            <a:ext cx="6589485" cy="494211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9C5B379-61A0-0318-E477-4C90C65972CD}"/>
              </a:ext>
            </a:extLst>
          </p:cNvPr>
          <p:cNvSpPr>
            <a:spLocks noGrp="1"/>
          </p:cNvSpPr>
          <p:nvPr>
            <p:ph type="ctrTitle"/>
          </p:nvPr>
        </p:nvSpPr>
        <p:spPr>
          <a:xfrm>
            <a:off x="685800" y="186191"/>
            <a:ext cx="7772400" cy="1207180"/>
          </a:xfrm>
        </p:spPr>
        <p:txBody>
          <a:bodyPr/>
          <a:lstStyle/>
          <a:p>
            <a:r>
              <a:rPr lang="en-US" b="1" dirty="0">
                <a:latin typeface="+mn-lt"/>
              </a:rPr>
              <a:t>Prayer and Solitude</a:t>
            </a:r>
          </a:p>
        </p:txBody>
      </p:sp>
    </p:spTree>
    <p:extLst>
      <p:ext uri="{BB962C8B-B14F-4D97-AF65-F5344CB8AC3E}">
        <p14:creationId xmlns:p14="http://schemas.microsoft.com/office/powerpoint/2010/main" val="3754246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7C3F-89F6-1E12-3DFA-C70061B2E2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3F421-E5F2-06A3-E3E3-E3EC2DC8A83F}"/>
              </a:ext>
            </a:extLst>
          </p:cNvPr>
          <p:cNvSpPr>
            <a:spLocks noGrp="1"/>
          </p:cNvSpPr>
          <p:nvPr>
            <p:ph type="title"/>
          </p:nvPr>
        </p:nvSpPr>
        <p:spPr>
          <a:xfrm>
            <a:off x="628650" y="365127"/>
            <a:ext cx="7886700" cy="1093560"/>
          </a:xfrm>
        </p:spPr>
        <p:txBody>
          <a:bodyPr>
            <a:normAutofit fontScale="90000"/>
          </a:bodyPr>
          <a:lstStyle/>
          <a:p>
            <a:pPr algn="ctr"/>
            <a:r>
              <a:rPr lang="en-US" b="1" dirty="0">
                <a:latin typeface="+mn-lt"/>
              </a:rPr>
              <a:t>The Apostles Followed His Example</a:t>
            </a:r>
          </a:p>
        </p:txBody>
      </p:sp>
      <p:sp>
        <p:nvSpPr>
          <p:cNvPr id="3" name="Content Placeholder 2">
            <a:extLst>
              <a:ext uri="{FF2B5EF4-FFF2-40B4-BE49-F238E27FC236}">
                <a16:creationId xmlns:a16="http://schemas.microsoft.com/office/drawing/2014/main" id="{9169BEEA-F48F-41EC-4B64-7C9B68FEB252}"/>
              </a:ext>
            </a:extLst>
          </p:cNvPr>
          <p:cNvSpPr>
            <a:spLocks noGrp="1"/>
          </p:cNvSpPr>
          <p:nvPr>
            <p:ph idx="1"/>
          </p:nvPr>
        </p:nvSpPr>
        <p:spPr/>
        <p:txBody>
          <a:bodyPr>
            <a:normAutofit/>
          </a:bodyPr>
          <a:lstStyle/>
          <a:p>
            <a:pPr marL="514350" indent="-514350">
              <a:buSzPct val="80000"/>
              <a:buFont typeface="+mj-lt"/>
              <a:buAutoNum type="arabicPeriod" startAt="9"/>
            </a:pPr>
            <a:r>
              <a:rPr lang="en-US" dirty="0"/>
              <a:t>The next day, as they went on their journey and drew near the city, Peter went up on the housetop to pray, about the sixth hour. </a:t>
            </a:r>
          </a:p>
          <a:p>
            <a:pPr marL="514350" indent="-514350">
              <a:buSzPct val="80000"/>
              <a:buFont typeface="+mj-lt"/>
              <a:buAutoNum type="arabicPeriod" startAt="9"/>
            </a:pPr>
            <a:r>
              <a:rPr lang="en-US" dirty="0"/>
              <a:t>Then he became very hungry and wanted to eat; but while they made ready, he fell into a trance. </a:t>
            </a:r>
          </a:p>
          <a:p>
            <a:pPr marL="0" indent="0" algn="r">
              <a:buNone/>
            </a:pPr>
            <a:r>
              <a:rPr lang="en-US" dirty="0"/>
              <a:t>Acts 10:9-10</a:t>
            </a:r>
          </a:p>
        </p:txBody>
      </p:sp>
    </p:spTree>
    <p:extLst>
      <p:ext uri="{BB962C8B-B14F-4D97-AF65-F5344CB8AC3E}">
        <p14:creationId xmlns:p14="http://schemas.microsoft.com/office/powerpoint/2010/main" val="515816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1F24B-09B0-C667-4B02-F5B05032DA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72B0C9-AB16-7510-999E-5BD6CA90166F}"/>
              </a:ext>
            </a:extLst>
          </p:cNvPr>
          <p:cNvSpPr>
            <a:spLocks noGrp="1"/>
          </p:cNvSpPr>
          <p:nvPr>
            <p:ph type="title"/>
          </p:nvPr>
        </p:nvSpPr>
        <p:spPr>
          <a:xfrm>
            <a:off x="628650" y="365127"/>
            <a:ext cx="7886700" cy="1093560"/>
          </a:xfrm>
        </p:spPr>
        <p:txBody>
          <a:bodyPr>
            <a:normAutofit fontScale="90000"/>
          </a:bodyPr>
          <a:lstStyle/>
          <a:p>
            <a:pPr algn="ctr"/>
            <a:r>
              <a:rPr lang="en-US" b="1" dirty="0">
                <a:latin typeface="+mn-lt"/>
              </a:rPr>
              <a:t>The Apostles Followed His Example</a:t>
            </a:r>
          </a:p>
        </p:txBody>
      </p:sp>
      <p:sp>
        <p:nvSpPr>
          <p:cNvPr id="3" name="Content Placeholder 2">
            <a:extLst>
              <a:ext uri="{FF2B5EF4-FFF2-40B4-BE49-F238E27FC236}">
                <a16:creationId xmlns:a16="http://schemas.microsoft.com/office/drawing/2014/main" id="{962AD84A-EBDC-8E0C-AD57-DA7446463918}"/>
              </a:ext>
            </a:extLst>
          </p:cNvPr>
          <p:cNvSpPr>
            <a:spLocks noGrp="1"/>
          </p:cNvSpPr>
          <p:nvPr>
            <p:ph idx="1"/>
          </p:nvPr>
        </p:nvSpPr>
        <p:spPr/>
        <p:txBody>
          <a:bodyPr>
            <a:normAutofit/>
          </a:bodyPr>
          <a:lstStyle/>
          <a:p>
            <a:pPr marL="514350" indent="-514350">
              <a:buSzPct val="80000"/>
              <a:buFont typeface="+mj-lt"/>
              <a:buAutoNum type="arabicPeriod" startAt="13"/>
            </a:pPr>
            <a:r>
              <a:rPr lang="en-US" dirty="0"/>
              <a:t>Then we went ahead to the ship and sailed to Assos, there intending to take Paul on board; for so he had given orders, intending himself to go on foot. </a:t>
            </a:r>
          </a:p>
          <a:p>
            <a:pPr marL="514350" indent="-514350">
              <a:buSzPct val="80000"/>
              <a:buFont typeface="+mj-lt"/>
              <a:buAutoNum type="arabicPeriod" startAt="13"/>
            </a:pPr>
            <a:r>
              <a:rPr lang="en-US" dirty="0"/>
              <a:t>And when he met us at Assos, we took him on board and came to Mitylene. </a:t>
            </a:r>
          </a:p>
          <a:p>
            <a:pPr marL="0" indent="0" algn="r">
              <a:buNone/>
            </a:pPr>
            <a:r>
              <a:rPr lang="en-US" dirty="0"/>
              <a:t>Acts 20:13-14</a:t>
            </a:r>
          </a:p>
        </p:txBody>
      </p:sp>
    </p:spTree>
    <p:extLst>
      <p:ext uri="{BB962C8B-B14F-4D97-AF65-F5344CB8AC3E}">
        <p14:creationId xmlns:p14="http://schemas.microsoft.com/office/powerpoint/2010/main" val="1926648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E6E6D-EF09-4589-7701-2375CB5ADA2F}"/>
              </a:ext>
            </a:extLst>
          </p:cNvPr>
          <p:cNvSpPr>
            <a:spLocks noGrp="1"/>
          </p:cNvSpPr>
          <p:nvPr>
            <p:ph type="title"/>
          </p:nvPr>
        </p:nvSpPr>
        <p:spPr/>
        <p:txBody>
          <a:bodyPr/>
          <a:lstStyle/>
          <a:p>
            <a:pPr algn="ctr"/>
            <a:r>
              <a:rPr lang="en-US" b="1" dirty="0">
                <a:latin typeface="+mn-lt"/>
              </a:rPr>
              <a:t>The Spiritual Significance of Solitude in Prayer</a:t>
            </a:r>
          </a:p>
        </p:txBody>
      </p:sp>
      <p:sp>
        <p:nvSpPr>
          <p:cNvPr id="3" name="Content Placeholder 2">
            <a:extLst>
              <a:ext uri="{FF2B5EF4-FFF2-40B4-BE49-F238E27FC236}">
                <a16:creationId xmlns:a16="http://schemas.microsoft.com/office/drawing/2014/main" id="{D1CCA954-514B-410B-E69B-D159E466DD39}"/>
              </a:ext>
            </a:extLst>
          </p:cNvPr>
          <p:cNvSpPr>
            <a:spLocks noGrp="1"/>
          </p:cNvSpPr>
          <p:nvPr>
            <p:ph idx="1"/>
          </p:nvPr>
        </p:nvSpPr>
        <p:spPr>
          <a:xfrm>
            <a:off x="868135" y="2177143"/>
            <a:ext cx="4607379" cy="4315731"/>
          </a:xfrm>
        </p:spPr>
        <p:txBody>
          <a:bodyPr>
            <a:normAutofit lnSpcReduction="10000"/>
          </a:bodyPr>
          <a:lstStyle/>
          <a:p>
            <a:pPr marL="0" indent="0">
              <a:buNone/>
            </a:pPr>
            <a:r>
              <a:rPr lang="en-US" sz="3200" dirty="0"/>
              <a:t>But you, when you pray, go into your inner room, and when you have </a:t>
            </a:r>
            <a:r>
              <a:rPr lang="en-US" sz="3200" dirty="0">
                <a:highlight>
                  <a:srgbClr val="FFFF00"/>
                </a:highlight>
              </a:rPr>
              <a:t>shut your door</a:t>
            </a:r>
            <a:r>
              <a:rPr lang="en-US" sz="3200" dirty="0"/>
              <a:t>, pray to your Father who is in secret, and your Father who sees in secret will repay you. </a:t>
            </a:r>
          </a:p>
          <a:p>
            <a:pPr marL="0" indent="0" algn="r">
              <a:buNone/>
            </a:pPr>
            <a:endParaRPr lang="en-US" sz="800" dirty="0"/>
          </a:p>
          <a:p>
            <a:pPr marL="0" indent="0" algn="r">
              <a:buNone/>
            </a:pPr>
            <a:r>
              <a:rPr lang="en-US" dirty="0"/>
              <a:t>Matthew 6:6, NASB</a:t>
            </a:r>
          </a:p>
          <a:p>
            <a:endParaRPr lang="en-US" dirty="0"/>
          </a:p>
        </p:txBody>
      </p:sp>
      <p:pic>
        <p:nvPicPr>
          <p:cNvPr id="5122" name="Picture 2" descr="353+ Thousand Closed Door Royalty-Free Images, Stock Photos &amp; Pictures |  Shutterstock">
            <a:extLst>
              <a:ext uri="{FF2B5EF4-FFF2-40B4-BE49-F238E27FC236}">
                <a16:creationId xmlns:a16="http://schemas.microsoft.com/office/drawing/2014/main" id="{87A52481-ED23-D51D-C46A-C4ECAE3F8A6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1714" r="32666"/>
          <a:stretch>
            <a:fillRect/>
          </a:stretch>
        </p:blipFill>
        <p:spPr bwMode="auto">
          <a:xfrm>
            <a:off x="5660571" y="1884462"/>
            <a:ext cx="2854779" cy="4514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8916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A1103-6082-D929-85C3-1F0A1F54A7AF}"/>
              </a:ext>
            </a:extLst>
          </p:cNvPr>
          <p:cNvSpPr>
            <a:spLocks noGrp="1"/>
          </p:cNvSpPr>
          <p:nvPr>
            <p:ph type="title"/>
          </p:nvPr>
        </p:nvSpPr>
        <p:spPr/>
        <p:txBody>
          <a:bodyPr>
            <a:normAutofit/>
          </a:bodyPr>
          <a:lstStyle/>
          <a:p>
            <a:pPr algn="ctr"/>
            <a:r>
              <a:rPr lang="en-US" sz="4000" b="1" dirty="0">
                <a:latin typeface="+mn-lt"/>
              </a:rPr>
              <a:t>Developing the Discipline of Prayer</a:t>
            </a:r>
          </a:p>
        </p:txBody>
      </p:sp>
      <p:sp>
        <p:nvSpPr>
          <p:cNvPr id="3" name="Content Placeholder 2">
            <a:extLst>
              <a:ext uri="{FF2B5EF4-FFF2-40B4-BE49-F238E27FC236}">
                <a16:creationId xmlns:a16="http://schemas.microsoft.com/office/drawing/2014/main" id="{B69A7DAD-2AA5-5F5F-CC48-0BC7F6A4F643}"/>
              </a:ext>
            </a:extLst>
          </p:cNvPr>
          <p:cNvSpPr>
            <a:spLocks noGrp="1"/>
          </p:cNvSpPr>
          <p:nvPr>
            <p:ph idx="1"/>
          </p:nvPr>
        </p:nvSpPr>
        <p:spPr/>
        <p:txBody>
          <a:bodyPr/>
          <a:lstStyle/>
          <a:p>
            <a:pPr marL="514350" indent="-514350">
              <a:buFont typeface="+mj-lt"/>
              <a:buAutoNum type="arabicPeriod"/>
            </a:pPr>
            <a:r>
              <a:rPr lang="en-US" b="1" dirty="0"/>
              <a:t>A time when you’re at your best mentally and physically. </a:t>
            </a:r>
          </a:p>
          <a:p>
            <a:pPr marL="514350" indent="-514350">
              <a:buFont typeface="+mj-lt"/>
              <a:buAutoNum type="arabicPeriod"/>
            </a:pPr>
            <a:r>
              <a:rPr lang="en-US" b="1" dirty="0"/>
              <a:t>A place where you will not </a:t>
            </a:r>
            <a:r>
              <a:rPr lang="en-US" b="1"/>
              <a:t>be disturbed. </a:t>
            </a:r>
            <a:endParaRPr lang="en-US" b="1" dirty="0"/>
          </a:p>
          <a:p>
            <a:pPr marL="514350" indent="-514350">
              <a:buFont typeface="+mj-lt"/>
              <a:buAutoNum type="arabicPeriod"/>
            </a:pPr>
            <a:r>
              <a:rPr lang="en-US" b="1" dirty="0"/>
              <a:t>Your prayer list or </a:t>
            </a:r>
            <a:br>
              <a:rPr lang="en-US" b="1" dirty="0"/>
            </a:br>
            <a:r>
              <a:rPr lang="en-US" b="1" dirty="0"/>
              <a:t>praying journal. </a:t>
            </a:r>
          </a:p>
          <a:p>
            <a:pPr marL="514350" indent="-514350">
              <a:buFont typeface="+mj-lt"/>
              <a:buAutoNum type="arabicPeriod"/>
            </a:pPr>
            <a:r>
              <a:rPr lang="en-US" b="1" dirty="0"/>
              <a:t>A mind prepared </a:t>
            </a:r>
            <a:br>
              <a:rPr lang="en-US" b="1" dirty="0"/>
            </a:br>
            <a:r>
              <a:rPr lang="en-US" b="1" dirty="0"/>
              <a:t>to approach God. </a:t>
            </a:r>
          </a:p>
        </p:txBody>
      </p:sp>
      <p:pic>
        <p:nvPicPr>
          <p:cNvPr id="2050" name="Picture 2" descr="Organizing a Prayer Journal | Prayer Resources | The Navigators">
            <a:extLst>
              <a:ext uri="{FF2B5EF4-FFF2-40B4-BE49-F238E27FC236}">
                <a16:creationId xmlns:a16="http://schemas.microsoft.com/office/drawing/2014/main" id="{AF3700AD-C28A-80B5-5F9F-032901493E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3688531"/>
            <a:ext cx="4060371" cy="213169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714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ownload Jesus Praying in Solitude Wallpaper | Wallpapers.com">
            <a:extLst>
              <a:ext uri="{FF2B5EF4-FFF2-40B4-BE49-F238E27FC236}">
                <a16:creationId xmlns:a16="http://schemas.microsoft.com/office/drawing/2014/main" id="{10631B06-5F3E-1081-0AE1-34A6B1E115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1277257" y="1589313"/>
            <a:ext cx="6589485" cy="494211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E05F372-F3DD-67D0-D4C4-B1194D8D7E26}"/>
              </a:ext>
            </a:extLst>
          </p:cNvPr>
          <p:cNvSpPr>
            <a:spLocks noGrp="1"/>
          </p:cNvSpPr>
          <p:nvPr>
            <p:ph type="ctrTitle"/>
          </p:nvPr>
        </p:nvSpPr>
        <p:spPr>
          <a:xfrm>
            <a:off x="685800" y="186191"/>
            <a:ext cx="7772400" cy="1207180"/>
          </a:xfrm>
        </p:spPr>
        <p:txBody>
          <a:bodyPr/>
          <a:lstStyle/>
          <a:p>
            <a:r>
              <a:rPr lang="en-US" b="1" dirty="0">
                <a:latin typeface="+mn-lt"/>
              </a:rPr>
              <a:t>Prayer and Solitude</a:t>
            </a:r>
          </a:p>
        </p:txBody>
      </p:sp>
    </p:spTree>
    <p:extLst>
      <p:ext uri="{BB962C8B-B14F-4D97-AF65-F5344CB8AC3E}">
        <p14:creationId xmlns:p14="http://schemas.microsoft.com/office/powerpoint/2010/main" val="2472584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E578D-AE4C-05B6-5D3F-779D4BF2A9D4}"/>
            </a:ext>
          </a:extLst>
        </p:cNvPr>
        <p:cNvGrpSpPr/>
        <p:nvPr/>
      </p:nvGrpSpPr>
      <p:grpSpPr>
        <a:xfrm>
          <a:off x="0" y="0"/>
          <a:ext cx="0" cy="0"/>
          <a:chOff x="0" y="0"/>
          <a:chExt cx="0" cy="0"/>
        </a:xfrm>
      </p:grpSpPr>
    </p:spTree>
    <p:extLst>
      <p:ext uri="{BB962C8B-B14F-4D97-AF65-F5344CB8AC3E}">
        <p14:creationId xmlns:p14="http://schemas.microsoft.com/office/powerpoint/2010/main" val="3388895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64B8CB-69E9-5865-075F-12113087D8ED}"/>
              </a:ext>
            </a:extLst>
          </p:cNvPr>
          <p:cNvSpPr>
            <a:spLocks noGrp="1"/>
          </p:cNvSpPr>
          <p:nvPr>
            <p:ph idx="1"/>
          </p:nvPr>
        </p:nvSpPr>
        <p:spPr>
          <a:xfrm>
            <a:off x="628650" y="511629"/>
            <a:ext cx="7886700" cy="5682344"/>
          </a:xfrm>
        </p:spPr>
        <p:txBody>
          <a:bodyPr>
            <a:normAutofit lnSpcReduction="10000"/>
          </a:bodyPr>
          <a:lstStyle/>
          <a:p>
            <a:pPr marL="514350" indent="-514350">
              <a:buSzPct val="80000"/>
              <a:buFont typeface="+mj-lt"/>
              <a:buAutoNum type="arabicPeriod" startAt="5"/>
            </a:pPr>
            <a:r>
              <a:rPr lang="en-US" dirty="0"/>
              <a:t>And when you pray, you shall not be like the hypocrites. For they love to pray standing in the synagogues and on the corners of the streets, that they may be seen by men. Assuredly, I say to you, they have their reward. </a:t>
            </a:r>
          </a:p>
          <a:p>
            <a:pPr marL="514350" indent="-514350">
              <a:buSzPct val="80000"/>
              <a:buFont typeface="+mj-lt"/>
              <a:buAutoNum type="arabicPeriod" startAt="5"/>
            </a:pPr>
            <a:r>
              <a:rPr lang="en-US" dirty="0"/>
              <a:t>But you, when you pray, go into your room, and when you have shut your door, pray to your Father who is in the secret place; and your Father who sees in secret will reward you openly.  </a:t>
            </a:r>
          </a:p>
          <a:p>
            <a:pPr marL="514350" indent="-514350">
              <a:buSzPct val="80000"/>
              <a:buFont typeface="+mj-lt"/>
              <a:buAutoNum type="arabicPeriod" startAt="5"/>
            </a:pPr>
            <a:r>
              <a:rPr lang="en-US" dirty="0"/>
              <a:t>And when you pray, do not use vain repetitions as the heathen do. For they think that they will be heard for their many words. </a:t>
            </a:r>
          </a:p>
          <a:p>
            <a:pPr marL="0" indent="0" algn="r">
              <a:buNone/>
            </a:pPr>
            <a:r>
              <a:rPr lang="en-US" dirty="0"/>
              <a:t>Matthew 6:5-7</a:t>
            </a:r>
          </a:p>
        </p:txBody>
      </p:sp>
    </p:spTree>
    <p:extLst>
      <p:ext uri="{BB962C8B-B14F-4D97-AF65-F5344CB8AC3E}">
        <p14:creationId xmlns:p14="http://schemas.microsoft.com/office/powerpoint/2010/main" val="3161924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F6DF4-0E08-CA63-3616-301233313BB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03248-9462-BCBB-4227-31AC1F1B6657}"/>
              </a:ext>
            </a:extLst>
          </p:cNvPr>
          <p:cNvSpPr>
            <a:spLocks noGrp="1"/>
          </p:cNvSpPr>
          <p:nvPr>
            <p:ph idx="1"/>
          </p:nvPr>
        </p:nvSpPr>
        <p:spPr>
          <a:xfrm>
            <a:off x="628650" y="511629"/>
            <a:ext cx="7886700" cy="5682344"/>
          </a:xfrm>
        </p:spPr>
        <p:txBody>
          <a:bodyPr>
            <a:normAutofit lnSpcReduction="10000"/>
          </a:bodyPr>
          <a:lstStyle/>
          <a:p>
            <a:pPr marL="514350" indent="-514350">
              <a:buSzPct val="80000"/>
              <a:buFont typeface="+mj-lt"/>
              <a:buAutoNum type="arabicPeriod" startAt="5"/>
            </a:pPr>
            <a:r>
              <a:rPr lang="en-US" dirty="0"/>
              <a:t>And when you pray, you shall not be like the </a:t>
            </a:r>
            <a:r>
              <a:rPr lang="en-US" dirty="0">
                <a:highlight>
                  <a:srgbClr val="FFFF00"/>
                </a:highlight>
              </a:rPr>
              <a:t>hypocrites</a:t>
            </a:r>
            <a:r>
              <a:rPr lang="en-US" dirty="0"/>
              <a:t>. For they love to pray standing in the synagogues and on the corners of the streets, </a:t>
            </a:r>
            <a:r>
              <a:rPr lang="en-US" dirty="0">
                <a:highlight>
                  <a:srgbClr val="FFFF00"/>
                </a:highlight>
              </a:rPr>
              <a:t>that they may be seen by men</a:t>
            </a:r>
            <a:r>
              <a:rPr lang="en-US" dirty="0"/>
              <a:t>. Assuredly, I say to you, they have their reward. </a:t>
            </a:r>
          </a:p>
          <a:p>
            <a:pPr marL="514350" indent="-514350">
              <a:buSzPct val="80000"/>
              <a:buFont typeface="+mj-lt"/>
              <a:buAutoNum type="arabicPeriod" startAt="5"/>
            </a:pPr>
            <a:r>
              <a:rPr lang="en-US" dirty="0"/>
              <a:t>But you, when you pray, go into your room, and when you have shut your door, pray to your Father who is in the secret place; and your Father who sees in secret will reward you openly.  </a:t>
            </a:r>
          </a:p>
          <a:p>
            <a:pPr marL="514350" indent="-514350">
              <a:buSzPct val="80000"/>
              <a:buFont typeface="+mj-lt"/>
              <a:buAutoNum type="arabicPeriod" startAt="5"/>
            </a:pPr>
            <a:r>
              <a:rPr lang="en-US" dirty="0"/>
              <a:t>And when you pray, do not use vain repetitions as the heathen do. For they think that they will be heard for their many words. </a:t>
            </a:r>
          </a:p>
          <a:p>
            <a:pPr marL="0" indent="0" algn="r">
              <a:buNone/>
            </a:pPr>
            <a:r>
              <a:rPr lang="en-US" dirty="0"/>
              <a:t>Matthew 6:5-7</a:t>
            </a:r>
          </a:p>
        </p:txBody>
      </p:sp>
    </p:spTree>
    <p:extLst>
      <p:ext uri="{BB962C8B-B14F-4D97-AF65-F5344CB8AC3E}">
        <p14:creationId xmlns:p14="http://schemas.microsoft.com/office/powerpoint/2010/main" val="1177204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14AE0-CF7F-6433-3631-B76701BBC56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F94D98-E9F5-F209-DB29-31FE11982480}"/>
              </a:ext>
            </a:extLst>
          </p:cNvPr>
          <p:cNvSpPr>
            <a:spLocks noGrp="1"/>
          </p:cNvSpPr>
          <p:nvPr>
            <p:ph idx="1"/>
          </p:nvPr>
        </p:nvSpPr>
        <p:spPr>
          <a:xfrm>
            <a:off x="628650" y="511629"/>
            <a:ext cx="7886700" cy="5682344"/>
          </a:xfrm>
        </p:spPr>
        <p:txBody>
          <a:bodyPr>
            <a:normAutofit lnSpcReduction="10000"/>
          </a:bodyPr>
          <a:lstStyle/>
          <a:p>
            <a:pPr marL="514350" indent="-514350">
              <a:buSzPct val="80000"/>
              <a:buFont typeface="+mj-lt"/>
              <a:buAutoNum type="arabicPeriod" startAt="5"/>
            </a:pPr>
            <a:r>
              <a:rPr lang="en-US" dirty="0"/>
              <a:t>And when you pray, you shall not be like the hypocrites. For they love to pray standing in the synagogues and on the corners of the streets, that they may be seen by men. Assuredly, I say to you, they have their reward. </a:t>
            </a:r>
          </a:p>
          <a:p>
            <a:pPr marL="514350" indent="-514350">
              <a:buSzPct val="80000"/>
              <a:buFont typeface="+mj-lt"/>
              <a:buAutoNum type="arabicPeriod" startAt="5"/>
            </a:pPr>
            <a:r>
              <a:rPr lang="en-US" dirty="0"/>
              <a:t>But you, when you pray, go into your room, and when you have shut your door, pray to your Father who is in the secret place; and your Father who sees in secret will reward you openly.  </a:t>
            </a:r>
          </a:p>
          <a:p>
            <a:pPr marL="514350" indent="-514350">
              <a:buSzPct val="80000"/>
              <a:buFont typeface="+mj-lt"/>
              <a:buAutoNum type="arabicPeriod" startAt="5"/>
            </a:pPr>
            <a:r>
              <a:rPr lang="en-US" dirty="0"/>
              <a:t>And when you pray, </a:t>
            </a:r>
            <a:r>
              <a:rPr lang="en-US" dirty="0">
                <a:highlight>
                  <a:srgbClr val="FFFF00"/>
                </a:highlight>
              </a:rPr>
              <a:t>do not use vain repetitions </a:t>
            </a:r>
            <a:r>
              <a:rPr lang="en-US" dirty="0"/>
              <a:t>as the heathen do. For they think that they will be </a:t>
            </a:r>
            <a:r>
              <a:rPr lang="en-US" dirty="0">
                <a:highlight>
                  <a:srgbClr val="FFFF00"/>
                </a:highlight>
              </a:rPr>
              <a:t>heard for their many words</a:t>
            </a:r>
            <a:r>
              <a:rPr lang="en-US" dirty="0"/>
              <a:t>. </a:t>
            </a:r>
          </a:p>
          <a:p>
            <a:pPr marL="0" indent="0" algn="r">
              <a:buNone/>
            </a:pPr>
            <a:r>
              <a:rPr lang="en-US" dirty="0"/>
              <a:t>Matthew 6:5-7</a:t>
            </a:r>
          </a:p>
        </p:txBody>
      </p:sp>
    </p:spTree>
    <p:extLst>
      <p:ext uri="{BB962C8B-B14F-4D97-AF65-F5344CB8AC3E}">
        <p14:creationId xmlns:p14="http://schemas.microsoft.com/office/powerpoint/2010/main" val="355738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5BC9D-1451-EE3E-B2BE-F3CC49ADE6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689FCF-733A-F1EA-B552-9B03EC9014AF}"/>
              </a:ext>
            </a:extLst>
          </p:cNvPr>
          <p:cNvSpPr>
            <a:spLocks noGrp="1"/>
          </p:cNvSpPr>
          <p:nvPr>
            <p:ph idx="1"/>
          </p:nvPr>
        </p:nvSpPr>
        <p:spPr>
          <a:xfrm>
            <a:off x="628650" y="511629"/>
            <a:ext cx="7886700" cy="5682344"/>
          </a:xfrm>
        </p:spPr>
        <p:txBody>
          <a:bodyPr>
            <a:normAutofit lnSpcReduction="10000"/>
          </a:bodyPr>
          <a:lstStyle/>
          <a:p>
            <a:pPr marL="514350" indent="-514350">
              <a:buSzPct val="80000"/>
              <a:buFont typeface="+mj-lt"/>
              <a:buAutoNum type="arabicPeriod" startAt="5"/>
            </a:pPr>
            <a:r>
              <a:rPr lang="en-US" dirty="0"/>
              <a:t>And when you pray, you shall not be like the hypocrites. For they love to pray standing in the synagogues and on the corners of the streets, that they may be seen by men. Assuredly, I say to you, they have their reward. </a:t>
            </a:r>
          </a:p>
          <a:p>
            <a:pPr marL="514350" indent="-514350">
              <a:buSzPct val="80000"/>
              <a:buFont typeface="+mj-lt"/>
              <a:buAutoNum type="arabicPeriod" startAt="5"/>
            </a:pPr>
            <a:r>
              <a:rPr lang="en-US" dirty="0"/>
              <a:t>But you, when you pray, </a:t>
            </a:r>
            <a:r>
              <a:rPr lang="en-US" dirty="0">
                <a:highlight>
                  <a:srgbClr val="FFFF00"/>
                </a:highlight>
              </a:rPr>
              <a:t>go into your room</a:t>
            </a:r>
            <a:r>
              <a:rPr lang="en-US" dirty="0"/>
              <a:t>, and when you have </a:t>
            </a:r>
            <a:r>
              <a:rPr lang="en-US" dirty="0">
                <a:highlight>
                  <a:srgbClr val="FFFF00"/>
                </a:highlight>
              </a:rPr>
              <a:t>shut your door</a:t>
            </a:r>
            <a:r>
              <a:rPr lang="en-US" dirty="0"/>
              <a:t>, pray to your Father who is </a:t>
            </a:r>
            <a:r>
              <a:rPr lang="en-US" dirty="0">
                <a:highlight>
                  <a:srgbClr val="FFFF00"/>
                </a:highlight>
              </a:rPr>
              <a:t>in the secret place</a:t>
            </a:r>
            <a:r>
              <a:rPr lang="en-US" dirty="0"/>
              <a:t>; and your Father who </a:t>
            </a:r>
            <a:r>
              <a:rPr lang="en-US" dirty="0">
                <a:highlight>
                  <a:srgbClr val="FFFF00"/>
                </a:highlight>
              </a:rPr>
              <a:t>sees in secret </a:t>
            </a:r>
            <a:r>
              <a:rPr lang="en-US" dirty="0"/>
              <a:t>will reward you openly.  </a:t>
            </a:r>
          </a:p>
          <a:p>
            <a:pPr marL="514350" indent="-514350">
              <a:buSzPct val="80000"/>
              <a:buFont typeface="+mj-lt"/>
              <a:buAutoNum type="arabicPeriod" startAt="5"/>
            </a:pPr>
            <a:r>
              <a:rPr lang="en-US" dirty="0"/>
              <a:t>And when you pray, do not use vain repetitions as the heathen do. For they think that they will be heard for their many words. </a:t>
            </a:r>
          </a:p>
          <a:p>
            <a:pPr marL="0" indent="0" algn="r">
              <a:buNone/>
            </a:pPr>
            <a:r>
              <a:rPr lang="en-US" dirty="0"/>
              <a:t>Matthew 6:5-7</a:t>
            </a:r>
          </a:p>
        </p:txBody>
      </p:sp>
    </p:spTree>
    <p:extLst>
      <p:ext uri="{BB962C8B-B14F-4D97-AF65-F5344CB8AC3E}">
        <p14:creationId xmlns:p14="http://schemas.microsoft.com/office/powerpoint/2010/main" val="1118241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710F7-5BC5-C1C2-69AD-AFCA19410FF1}"/>
              </a:ext>
            </a:extLst>
          </p:cNvPr>
          <p:cNvSpPr>
            <a:spLocks noGrp="1"/>
          </p:cNvSpPr>
          <p:nvPr>
            <p:ph type="title"/>
          </p:nvPr>
        </p:nvSpPr>
        <p:spPr>
          <a:xfrm>
            <a:off x="628650" y="365126"/>
            <a:ext cx="7886700" cy="1060903"/>
          </a:xfrm>
        </p:spPr>
        <p:txBody>
          <a:bodyPr/>
          <a:lstStyle/>
          <a:p>
            <a:pPr algn="ctr"/>
            <a:r>
              <a:rPr lang="en-US" b="1" dirty="0">
                <a:latin typeface="+mn-lt"/>
              </a:rPr>
              <a:t>Importance of Solitude</a:t>
            </a:r>
          </a:p>
        </p:txBody>
      </p:sp>
      <p:sp>
        <p:nvSpPr>
          <p:cNvPr id="3" name="Content Placeholder 2">
            <a:extLst>
              <a:ext uri="{FF2B5EF4-FFF2-40B4-BE49-F238E27FC236}">
                <a16:creationId xmlns:a16="http://schemas.microsoft.com/office/drawing/2014/main" id="{37A11348-9D31-D848-64D9-E58C6666CD1B}"/>
              </a:ext>
            </a:extLst>
          </p:cNvPr>
          <p:cNvSpPr>
            <a:spLocks noGrp="1"/>
          </p:cNvSpPr>
          <p:nvPr>
            <p:ph idx="1"/>
          </p:nvPr>
        </p:nvSpPr>
        <p:spPr>
          <a:xfrm>
            <a:off x="628650" y="1665514"/>
            <a:ext cx="7886700" cy="4511449"/>
          </a:xfrm>
        </p:spPr>
        <p:txBody>
          <a:bodyPr/>
          <a:lstStyle/>
          <a:p>
            <a:r>
              <a:rPr lang="en-US" dirty="0"/>
              <a:t>Place for quiet, private, alone time. </a:t>
            </a:r>
          </a:p>
          <a:p>
            <a:r>
              <a:rPr lang="en-US" dirty="0"/>
              <a:t>Maintaining our emotional well-being and developing inner discipline and peace. </a:t>
            </a:r>
          </a:p>
          <a:p>
            <a:r>
              <a:rPr lang="en-US" dirty="0"/>
              <a:t>Spend much time </a:t>
            </a:r>
            <a:r>
              <a:rPr lang="en-US" b="1" dirty="0"/>
              <a:t>reacting</a:t>
            </a:r>
            <a:r>
              <a:rPr lang="en-US" dirty="0"/>
              <a:t> </a:t>
            </a:r>
            <a:br>
              <a:rPr lang="en-US" dirty="0"/>
            </a:br>
            <a:r>
              <a:rPr lang="en-US" dirty="0"/>
              <a:t>and </a:t>
            </a:r>
            <a:r>
              <a:rPr lang="en-US" b="1" dirty="0"/>
              <a:t>responding</a:t>
            </a:r>
            <a:r>
              <a:rPr lang="en-US" dirty="0"/>
              <a:t>, solitude </a:t>
            </a:r>
            <a:br>
              <a:rPr lang="en-US" dirty="0"/>
            </a:br>
            <a:r>
              <a:rPr lang="en-US" dirty="0"/>
              <a:t>gives us the opportunity </a:t>
            </a:r>
            <a:br>
              <a:rPr lang="en-US" dirty="0"/>
            </a:br>
            <a:r>
              <a:rPr lang="en-US" dirty="0"/>
              <a:t>to </a:t>
            </a:r>
            <a:r>
              <a:rPr lang="en-US" b="1" dirty="0"/>
              <a:t>reflect</a:t>
            </a:r>
            <a:r>
              <a:rPr lang="en-US" dirty="0"/>
              <a:t> and </a:t>
            </a:r>
            <a:r>
              <a:rPr lang="en-US" b="1" dirty="0"/>
              <a:t>rebuild</a:t>
            </a:r>
            <a:r>
              <a:rPr lang="en-US" dirty="0"/>
              <a:t>. </a:t>
            </a:r>
          </a:p>
          <a:p>
            <a:endParaRPr lang="en-US" dirty="0"/>
          </a:p>
        </p:txBody>
      </p:sp>
      <p:pic>
        <p:nvPicPr>
          <p:cNvPr id="4100" name="Picture 4" descr="Alone, All by Myself. the joy of not always needing people… | by Dee | The  Honest Perspective | Medium">
            <a:extLst>
              <a:ext uri="{FF2B5EF4-FFF2-40B4-BE49-F238E27FC236}">
                <a16:creationId xmlns:a16="http://schemas.microsoft.com/office/drawing/2014/main" id="{A7445D62-BC46-C9FD-0CC3-29EFAAACDC51}"/>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277" r="15436"/>
          <a:stretch>
            <a:fillRect/>
          </a:stretch>
        </p:blipFill>
        <p:spPr bwMode="auto">
          <a:xfrm>
            <a:off x="5233670" y="3406488"/>
            <a:ext cx="3387816" cy="2959841"/>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4436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9B15E-CAA6-898F-EB89-142A03DF4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ABB16-EF59-0155-9653-4FB9DA4AB913}"/>
              </a:ext>
            </a:extLst>
          </p:cNvPr>
          <p:cNvSpPr>
            <a:spLocks noGrp="1"/>
          </p:cNvSpPr>
          <p:nvPr>
            <p:ph type="title"/>
          </p:nvPr>
        </p:nvSpPr>
        <p:spPr>
          <a:xfrm>
            <a:off x="628650" y="365126"/>
            <a:ext cx="7886700" cy="1115331"/>
          </a:xfrm>
        </p:spPr>
        <p:txBody>
          <a:bodyPr/>
          <a:lstStyle/>
          <a:p>
            <a:pPr algn="ctr"/>
            <a:r>
              <a:rPr lang="en-US" b="1" dirty="0">
                <a:latin typeface="+mn-lt"/>
              </a:rPr>
              <a:t>Prayers of Solitude</a:t>
            </a:r>
          </a:p>
        </p:txBody>
      </p:sp>
    </p:spTree>
    <p:extLst>
      <p:ext uri="{BB962C8B-B14F-4D97-AF65-F5344CB8AC3E}">
        <p14:creationId xmlns:p14="http://schemas.microsoft.com/office/powerpoint/2010/main" val="2156096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4C58B-F555-FFF0-05D2-E7148863D177}"/>
              </a:ext>
            </a:extLst>
          </p:cNvPr>
          <p:cNvSpPr>
            <a:spLocks noGrp="1"/>
          </p:cNvSpPr>
          <p:nvPr>
            <p:ph type="title"/>
          </p:nvPr>
        </p:nvSpPr>
        <p:spPr>
          <a:xfrm>
            <a:off x="628650" y="365126"/>
            <a:ext cx="7886700" cy="1115331"/>
          </a:xfrm>
        </p:spPr>
        <p:txBody>
          <a:bodyPr/>
          <a:lstStyle/>
          <a:p>
            <a:pPr algn="ctr"/>
            <a:r>
              <a:rPr lang="en-US" b="1" dirty="0">
                <a:latin typeface="+mn-lt"/>
              </a:rPr>
              <a:t>Prayers of Solitude</a:t>
            </a:r>
          </a:p>
        </p:txBody>
      </p:sp>
      <p:sp>
        <p:nvSpPr>
          <p:cNvPr id="3" name="Content Placeholder 2">
            <a:extLst>
              <a:ext uri="{FF2B5EF4-FFF2-40B4-BE49-F238E27FC236}">
                <a16:creationId xmlns:a16="http://schemas.microsoft.com/office/drawing/2014/main" id="{AA7D2FAF-8D28-0228-0AF0-BFDCA79F660D}"/>
              </a:ext>
            </a:extLst>
          </p:cNvPr>
          <p:cNvSpPr>
            <a:spLocks noGrp="1"/>
          </p:cNvSpPr>
          <p:nvPr>
            <p:ph idx="1"/>
          </p:nvPr>
        </p:nvSpPr>
        <p:spPr>
          <a:xfrm>
            <a:off x="628650" y="1828800"/>
            <a:ext cx="7886700" cy="4348163"/>
          </a:xfrm>
        </p:spPr>
        <p:txBody>
          <a:bodyPr/>
          <a:lstStyle/>
          <a:p>
            <a:pPr marL="514350" indent="-514350">
              <a:buSzPct val="80000"/>
              <a:buFont typeface="+mj-lt"/>
              <a:buAutoNum type="arabicPeriod" startAt="3"/>
            </a:pPr>
            <a:r>
              <a:rPr lang="en-US" dirty="0"/>
              <a:t>But know that the Lord has set apart for Himself him who is godly; the Lord will hear when I call to Him. </a:t>
            </a:r>
          </a:p>
          <a:p>
            <a:pPr marL="514350" indent="-514350">
              <a:buSzPct val="80000"/>
              <a:buFont typeface="+mj-lt"/>
              <a:buAutoNum type="arabicPeriod" startAt="3"/>
            </a:pPr>
            <a:r>
              <a:rPr lang="en-US" dirty="0"/>
              <a:t>Be angry, and do not sin. Meditate within your heart on your bed, and be still. </a:t>
            </a:r>
          </a:p>
          <a:p>
            <a:pPr marL="0" indent="0" algn="r">
              <a:buNone/>
            </a:pPr>
            <a:r>
              <a:rPr lang="en-US" dirty="0"/>
              <a:t>Psalm 4:3-4</a:t>
            </a:r>
          </a:p>
          <a:p>
            <a:endParaRPr lang="en-US" dirty="0"/>
          </a:p>
        </p:txBody>
      </p:sp>
      <p:sp>
        <p:nvSpPr>
          <p:cNvPr id="4" name="Rectangle 3">
            <a:extLst>
              <a:ext uri="{FF2B5EF4-FFF2-40B4-BE49-F238E27FC236}">
                <a16:creationId xmlns:a16="http://schemas.microsoft.com/office/drawing/2014/main" id="{A1172522-733C-D288-7CFC-95A6BC4EEA50}"/>
              </a:ext>
            </a:extLst>
          </p:cNvPr>
          <p:cNvSpPr/>
          <p:nvPr/>
        </p:nvSpPr>
        <p:spPr>
          <a:xfrm>
            <a:off x="843641" y="5464629"/>
            <a:ext cx="2536373" cy="908502"/>
          </a:xfrm>
          <a:prstGeom prst="rect">
            <a:avLst/>
          </a:prstGeom>
          <a:solidFill>
            <a:schemeClr val="accent1">
              <a:lumMod val="40000"/>
              <a:lumOff val="60000"/>
            </a:schemeClr>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7ADA77C6-7721-7607-4688-C24F9E0D6ACB}"/>
              </a:ext>
            </a:extLst>
          </p:cNvPr>
          <p:cNvSpPr txBox="1"/>
          <p:nvPr/>
        </p:nvSpPr>
        <p:spPr>
          <a:xfrm>
            <a:off x="1132112" y="5626492"/>
            <a:ext cx="1959429" cy="58477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David</a:t>
            </a:r>
          </a:p>
        </p:txBody>
      </p:sp>
    </p:spTree>
    <p:extLst>
      <p:ext uri="{BB962C8B-B14F-4D97-AF65-F5344CB8AC3E}">
        <p14:creationId xmlns:p14="http://schemas.microsoft.com/office/powerpoint/2010/main" val="1018804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1355</TotalTime>
  <Words>1296</Words>
  <Application>Microsoft Office PowerPoint</Application>
  <PresentationFormat>On-screen Show (4:3)</PresentationFormat>
  <Paragraphs>84</Paragraphs>
  <Slides>25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Aptos</vt:lpstr>
      <vt:lpstr>Aptos Display</vt:lpstr>
      <vt:lpstr>Arial</vt:lpstr>
      <vt:lpstr>Calibri</vt:lpstr>
      <vt:lpstr>4_Office Theme</vt:lpstr>
      <vt:lpstr>6_Office Theme</vt:lpstr>
      <vt:lpstr>PowerPoint Presentation</vt:lpstr>
      <vt:lpstr>Prayer and Solitude</vt:lpstr>
      <vt:lpstr>PowerPoint Presentation</vt:lpstr>
      <vt:lpstr>PowerPoint Presentation</vt:lpstr>
      <vt:lpstr>PowerPoint Presentation</vt:lpstr>
      <vt:lpstr>PowerPoint Presentation</vt:lpstr>
      <vt:lpstr>Importance of Solitude</vt:lpstr>
      <vt:lpstr>Prayers of Solitude</vt:lpstr>
      <vt:lpstr>Prayers of Solitude</vt:lpstr>
      <vt:lpstr>Prayers of Solitude</vt:lpstr>
      <vt:lpstr>Prayers of Solitude</vt:lpstr>
      <vt:lpstr>Prayers of Solitude</vt:lpstr>
      <vt:lpstr>The Private Prayers of Jesus</vt:lpstr>
      <vt:lpstr>The Private Prayers of Jesus</vt:lpstr>
      <vt:lpstr>The Private Prayers of Jesus</vt:lpstr>
      <vt:lpstr>The Private Prayers of Jesus</vt:lpstr>
      <vt:lpstr>The Private Prayers of Jesus</vt:lpstr>
      <vt:lpstr>The Private Prayers of Jesus</vt:lpstr>
      <vt:lpstr>The Private Prayers of Jesus</vt:lpstr>
      <vt:lpstr>The Apostles Followed His Example</vt:lpstr>
      <vt:lpstr>The Apostles Followed His Example</vt:lpstr>
      <vt:lpstr>The Spiritual Significance of Solitude in Prayer</vt:lpstr>
      <vt:lpstr>Developing the Discipline of Prayer</vt:lpstr>
      <vt:lpstr>Prayer and Solitude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89</cp:revision>
  <dcterms:created xsi:type="dcterms:W3CDTF">2008-03-16T18:22:36Z</dcterms:created>
  <dcterms:modified xsi:type="dcterms:W3CDTF">2025-07-06T19:09:19Z</dcterms:modified>
</cp:coreProperties>
</file>