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1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8" d="100"/>
          <a:sy n="58" d="100"/>
        </p:scale>
        <p:origin x="1330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b4e27cda3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b4e27cda3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b4e27cda3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b4e27cda3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b4e27cda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b4e27cda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b4e27cda3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b4e27cda3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b4e27cda3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b4e27cda3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b4e27cda3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b4e27cda3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3807170"/>
            <a:ext cx="443589" cy="140843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1321067"/>
            <a:ext cx="7801500" cy="230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4233168"/>
            <a:ext cx="78015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2331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855000"/>
            <a:ext cx="7852200" cy="11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079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0814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9036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7725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0805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701800"/>
            <a:ext cx="62271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18785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441867"/>
            <a:ext cx="4045200" cy="228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3793601"/>
            <a:ext cx="40452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7145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94748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673700"/>
            <a:ext cx="8520600" cy="252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43045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4816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714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6241346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60791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7813" y="1768926"/>
            <a:ext cx="6828375" cy="4552250"/>
          </a:xfrm>
          <a:prstGeom prst="rect">
            <a:avLst/>
          </a:prstGeom>
          <a:noFill/>
          <a:ln>
            <a:noFill/>
          </a:ln>
          <a:effectLst>
            <a:outerShdw blurRad="414338" dist="152400" dir="5400000" algn="bl" rotWithShape="0">
              <a:srgbClr val="000000">
                <a:alpha val="79000"/>
              </a:srgbClr>
            </a:outerShdw>
          </a:effectLst>
        </p:spPr>
      </p:pic>
      <p:sp>
        <p:nvSpPr>
          <p:cNvPr id="60" name="Google Shape;60;p13"/>
          <p:cNvSpPr txBox="1"/>
          <p:nvPr/>
        </p:nvSpPr>
        <p:spPr>
          <a:xfrm>
            <a:off x="0" y="155875"/>
            <a:ext cx="9144000" cy="9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43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Leave Nothing Undone</a:t>
            </a:r>
            <a:endParaRPr kumimoji="0" sz="43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0" y="1079875"/>
            <a:ext cx="91440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5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Joshua 11:15</a:t>
            </a: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311700" y="345125"/>
            <a:ext cx="8520600" cy="8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/>
              <a:t>Showing Mercy</a:t>
            </a:r>
            <a:endParaRPr sz="5000" u="sng"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23:23-24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25:31-40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5:7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Micah 6:6-8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345125"/>
            <a:ext cx="8520600" cy="8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/>
              <a:t>Meditating on God’s Word</a:t>
            </a:r>
            <a:endParaRPr sz="5000" u="sng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119:9-16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19:14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63:5-8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Philippians 4:8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139:23-24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345125"/>
            <a:ext cx="8520600" cy="8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/>
              <a:t>Evangelism</a:t>
            </a:r>
            <a:endParaRPr sz="5000" u="sng"/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28:18-20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9:35-38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1 Peter 3:13-15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2 Timothy 2:15; 3:16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2 Corinthians 5:20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311700" y="345125"/>
            <a:ext cx="8520600" cy="8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/>
              <a:t>Forgiveness</a:t>
            </a:r>
            <a:endParaRPr sz="5000" u="sng"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5:23-24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Colossians 3:12-13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6:14-15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103:12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Isaiah 43:25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Matthew 18:21-22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Luke 6:37-38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Mark 11:25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title"/>
          </p:nvPr>
        </p:nvSpPr>
        <p:spPr>
          <a:xfrm>
            <a:off x="311700" y="345125"/>
            <a:ext cx="8520600" cy="86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/>
              <a:t>Confessing Sins</a:t>
            </a:r>
            <a:endParaRPr sz="5000" u="sng"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1 John 1:9-10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Psalm 32:1-5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 dirty="0">
                <a:latin typeface="Roboto Slab Medium" pitchFamily="2" charset="0"/>
                <a:ea typeface="Roboto Slab Medium" pitchFamily="2" charset="0"/>
              </a:rPr>
              <a:t>James 5:16</a:t>
            </a:r>
            <a:endParaRPr sz="3600" dirty="0">
              <a:latin typeface="Roboto Slab Medium" pitchFamily="2" charset="0"/>
              <a:ea typeface="Roboto Slab Medium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48352" y="3506925"/>
            <a:ext cx="4188000" cy="2792000"/>
          </a:xfrm>
          <a:prstGeom prst="rect">
            <a:avLst/>
          </a:prstGeom>
          <a:noFill/>
          <a:ln>
            <a:noFill/>
          </a:ln>
          <a:effectLst>
            <a:outerShdw blurRad="414338" dist="152400" dir="5400000" algn="bl" rotWithShape="0">
              <a:srgbClr val="000000">
                <a:alpha val="79000"/>
              </a:srgbClr>
            </a:outerShdw>
          </a:effectLst>
        </p:spPr>
      </p:pic>
      <p:sp>
        <p:nvSpPr>
          <p:cNvPr id="97" name="Google Shape;97;p19"/>
          <p:cNvSpPr txBox="1"/>
          <p:nvPr/>
        </p:nvSpPr>
        <p:spPr>
          <a:xfrm>
            <a:off x="0" y="155875"/>
            <a:ext cx="9144000" cy="9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43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Leave Nothing Undone</a:t>
            </a:r>
            <a:endParaRPr kumimoji="0" sz="43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456450" y="1525225"/>
            <a:ext cx="6123300" cy="41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88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ACACA"/>
              </a:buClr>
              <a:buSzPts val="4100"/>
              <a:buFont typeface="Average"/>
              <a:buChar char="●"/>
              <a:tabLst/>
              <a:defRPr/>
            </a:pPr>
            <a:r>
              <a:rPr kumimoji="0" lang="en" sz="36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Show Mercy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  <a:p>
            <a:pPr marL="457200" marR="0" lvl="0" indent="-488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ACACA"/>
              </a:buClr>
              <a:buSzPts val="4100"/>
              <a:buFont typeface="Average"/>
              <a:buChar char="●"/>
              <a:tabLst/>
              <a:defRPr/>
            </a:pPr>
            <a:r>
              <a:rPr kumimoji="0" lang="en" sz="36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Meditate on God’s Word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  <a:p>
            <a:pPr marL="457200" marR="0" lvl="0" indent="-488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ACACA"/>
              </a:buClr>
              <a:buSzPts val="4100"/>
              <a:buFont typeface="Average"/>
              <a:buChar char="●"/>
              <a:tabLst/>
              <a:defRPr/>
            </a:pPr>
            <a:r>
              <a:rPr kumimoji="0" lang="en" sz="36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Evangelize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  <a:p>
            <a:pPr marL="457200" marR="0" lvl="0" indent="-488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ACACA"/>
              </a:buClr>
              <a:buSzPts val="4100"/>
              <a:buFont typeface="Average"/>
              <a:buChar char="●"/>
              <a:tabLst/>
              <a:defRPr/>
            </a:pPr>
            <a:r>
              <a:rPr kumimoji="0" lang="en" sz="36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Forgive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  <a:p>
            <a:pPr marL="457200" marR="0" lvl="0" indent="-488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ACACA"/>
              </a:buClr>
              <a:buSzPts val="4100"/>
              <a:buFont typeface="Average"/>
              <a:buChar char="●"/>
              <a:tabLst/>
              <a:defRPr/>
            </a:pPr>
            <a:r>
              <a:rPr kumimoji="0" lang="en" sz="3600" b="0" i="0" u="none" strike="noStrike" kern="0" cap="none" spc="0" normalizeH="0" baseline="0" noProof="0" dirty="0">
                <a:ln>
                  <a:noFill/>
                </a:ln>
                <a:solidFill>
                  <a:srgbClr val="CACACA"/>
                </a:solidFill>
                <a:effectLst/>
                <a:uLnTx/>
                <a:uFillTx/>
                <a:latin typeface="Roboto Slab Medium" pitchFamily="2" charset="0"/>
                <a:ea typeface="Roboto Slab Medium" pitchFamily="2" charset="0"/>
                <a:cs typeface="Average"/>
                <a:sym typeface="Average"/>
              </a:rPr>
              <a:t>Confess Sins</a:t>
            </a:r>
            <a:endParaRPr kumimoji="0" sz="3600" b="0" i="0" u="none" strike="noStrike" kern="0" cap="none" spc="0" normalizeH="0" baseline="0" noProof="0" dirty="0">
              <a:ln>
                <a:noFill/>
              </a:ln>
              <a:solidFill>
                <a:srgbClr val="CACACA"/>
              </a:solidFill>
              <a:effectLst/>
              <a:uLnTx/>
              <a:uFillTx/>
              <a:latin typeface="Roboto Slab Medium" pitchFamily="2" charset="0"/>
              <a:ea typeface="Roboto Slab Medium" pitchFamily="2" charset="0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6592</TotalTime>
  <Words>84</Words>
  <Application>Microsoft Office PowerPoint</Application>
  <PresentationFormat>On-screen Show (4:3)</PresentationFormat>
  <Paragraphs>38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Average</vt:lpstr>
      <vt:lpstr>Calibri</vt:lpstr>
      <vt:lpstr>Century Gothic</vt:lpstr>
      <vt:lpstr>Oswald</vt:lpstr>
      <vt:lpstr>Roboto Slab Medium</vt:lpstr>
      <vt:lpstr>Wingdings 3</vt:lpstr>
      <vt:lpstr>2_Ion Boardroom</vt:lpstr>
      <vt:lpstr>Slate</vt:lpstr>
      <vt:lpstr>PowerPoint Presentation</vt:lpstr>
      <vt:lpstr>PowerPoint Presentation</vt:lpstr>
      <vt:lpstr>Showing Mercy</vt:lpstr>
      <vt:lpstr>Meditating on God’s Word</vt:lpstr>
      <vt:lpstr>Evangelism</vt:lpstr>
      <vt:lpstr>Forgiveness</vt:lpstr>
      <vt:lpstr>Confessing Sins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2025-06-29T18:13:05Z</dcterms:modified>
</cp:coreProperties>
</file>