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</p:sldMasterIdLst>
  <p:notesMasterIdLst>
    <p:notesMasterId r:id="rId16"/>
  </p:notesMasterIdLst>
  <p:sldIdLst>
    <p:sldId id="256" r:id="rId3"/>
    <p:sldId id="756" r:id="rId4"/>
    <p:sldId id="261" r:id="rId5"/>
    <p:sldId id="257" r:id="rId6"/>
    <p:sldId id="262" r:id="rId7"/>
    <p:sldId id="265" r:id="rId8"/>
    <p:sldId id="263" r:id="rId9"/>
    <p:sldId id="264" r:id="rId10"/>
    <p:sldId id="266" r:id="rId11"/>
    <p:sldId id="268" r:id="rId12"/>
    <p:sldId id="267" r:id="rId13"/>
    <p:sldId id="269" r:id="rId14"/>
    <p:sldId id="73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6"/>
            <p14:sldId id="756"/>
            <p14:sldId id="261"/>
            <p14:sldId id="257"/>
            <p14:sldId id="262"/>
            <p14:sldId id="265"/>
            <p14:sldId id="263"/>
            <p14:sldId id="264"/>
            <p14:sldId id="266"/>
            <p14:sldId id="268"/>
            <p14:sldId id="267"/>
            <p14:sldId id="26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145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8F4C32E2-B5F3-42FF-BFE7-EBF66730B5D6}"/>
    <pc:docChg chg="delSld delMainMaster modSection">
      <pc:chgData name="Michael Hepner" userId="77e86300bfaa4522" providerId="LiveId" clId="{8F4C32E2-B5F3-42FF-BFE7-EBF66730B5D6}" dt="2025-06-22T18:05:52.648" v="1" actId="47"/>
      <pc:docMkLst>
        <pc:docMk/>
      </pc:docMkLst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5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5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7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7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7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1519857076" sldId="27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286881987" sldId="27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1680175396" sldId="27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3348638910" sldId="27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3381673976" sldId="27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1779136493" sldId="27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3192766053" sldId="27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8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29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0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1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2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321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2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3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4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5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6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7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8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29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30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31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32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33"/>
        </pc:sldMkLst>
      </pc:sldChg>
      <pc:sldChg chg="del">
        <pc:chgData name="Michael Hepner" userId="77e86300bfaa4522" providerId="LiveId" clId="{8F4C32E2-B5F3-42FF-BFE7-EBF66730B5D6}" dt="2025-06-22T18:05:52.648" v="1" actId="47"/>
        <pc:sldMkLst>
          <pc:docMk/>
          <pc:sldMk cId="0" sldId="33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2589626861" sldId="75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688224176" sldId="75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1288380856" sldId="75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1734306728" sldId="75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5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58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59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0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1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2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3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4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5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6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7"/>
        </pc:sldMkLst>
      </pc:sldChg>
      <pc:sldChg chg="del">
        <pc:chgData name="Michael Hepner" userId="77e86300bfaa4522" providerId="LiveId" clId="{8F4C32E2-B5F3-42FF-BFE7-EBF66730B5D6}" dt="2025-06-22T18:05:42.787" v="0" actId="47"/>
        <pc:sldMkLst>
          <pc:docMk/>
          <pc:sldMk cId="0" sldId="768"/>
        </pc:sldMkLst>
      </pc:sldChg>
      <pc:sldMasterChg chg="del delSldLayout">
        <pc:chgData name="Michael Hepner" userId="77e86300bfaa4522" providerId="LiveId" clId="{8F4C32E2-B5F3-42FF-BFE7-EBF66730B5D6}" dt="2025-06-22T18:05:52.648" v="1" actId="47"/>
        <pc:sldMasterMkLst>
          <pc:docMk/>
          <pc:sldMasterMk cId="0" sldId="2147483648"/>
        </pc:sldMasterMkLst>
        <pc:sldLayoutChg chg="del">
          <pc:chgData name="Michael Hepner" userId="77e86300bfaa4522" providerId="LiveId" clId="{8F4C32E2-B5F3-42FF-BFE7-EBF66730B5D6}" dt="2025-06-22T18:05:52.648" v="1" actId="47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del delSldLayout">
        <pc:chgData name="Michael Hepner" userId="77e86300bfaa4522" providerId="LiveId" clId="{8F4C32E2-B5F3-42FF-BFE7-EBF66730B5D6}" dt="2025-06-22T18:05:42.787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8F4C32E2-B5F3-42FF-BFE7-EBF66730B5D6}" dt="2025-06-22T18:05:42.787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8F4C32E2-B5F3-42FF-BFE7-EBF66730B5D6}" dt="2025-06-22T18:05:42.787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8F4C32E2-B5F3-42FF-BFE7-EBF66730B5D6}" dt="2025-06-22T18:05:42.787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53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05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2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29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03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062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87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7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1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39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4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6A17DC-F98D-491A-B322-A0BC0CE3708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4B1A62-A30E-4A90-A165-4F9B824ED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1A65-201C-BAC7-FAB5-F14250358A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Facts, Faith, Feelings</a:t>
            </a:r>
          </a:p>
        </p:txBody>
      </p:sp>
    </p:spTree>
    <p:extLst>
      <p:ext uri="{BB962C8B-B14F-4D97-AF65-F5344CB8AC3E}">
        <p14:creationId xmlns:p14="http://schemas.microsoft.com/office/powerpoint/2010/main" val="339753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1A3E6-CF81-C744-52E0-F22E488F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795D-C096-8BE0-4524-D60C9A29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Philip and the Eunuch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Acts 8:35-39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3DE9F-9544-40FF-0EDB-198FE3363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988914"/>
            <a:ext cx="38862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Philip preached Jesus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eunuch confessed his belief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went on his way rejoicing after his baptism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D4E6BA-4E7D-FBDA-7A48-4B7EA18B7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8056" y="1988914"/>
            <a:ext cx="3377293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Facts</a:t>
            </a:r>
            <a:br>
              <a:rPr lang="en-US" b="1" dirty="0"/>
            </a:b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Faith</a:t>
            </a:r>
            <a:br>
              <a:rPr lang="en-US" b="1" dirty="0"/>
            </a:b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Feelings</a:t>
            </a:r>
          </a:p>
        </p:txBody>
      </p:sp>
    </p:spTree>
    <p:extLst>
      <p:ext uri="{BB962C8B-B14F-4D97-AF65-F5344CB8AC3E}">
        <p14:creationId xmlns:p14="http://schemas.microsoft.com/office/powerpoint/2010/main" val="223691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D7585-A241-C23D-D49D-6CEE87B6E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0383E-4DED-8F35-6766-925E6339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Paul and the Jailer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Acts 16:30-34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E9872-ABBC-4963-4501-4B32CB115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988914"/>
            <a:ext cx="38862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They spoke the word of the Lord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jailer repented and was baptized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rejoiced, having believed in God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10364F-48DD-A3AA-A801-CBB9B285C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8056" y="1988914"/>
            <a:ext cx="3377293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Facts</a:t>
            </a:r>
            <a:br>
              <a:rPr lang="en-US" b="1" dirty="0"/>
            </a:b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Faith</a:t>
            </a:r>
            <a:br>
              <a:rPr lang="en-US" b="1" dirty="0"/>
            </a:b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Feelings</a:t>
            </a:r>
          </a:p>
        </p:txBody>
      </p:sp>
    </p:spTree>
    <p:extLst>
      <p:ext uri="{BB962C8B-B14F-4D97-AF65-F5344CB8AC3E}">
        <p14:creationId xmlns:p14="http://schemas.microsoft.com/office/powerpoint/2010/main" val="211082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0495DE-6C69-5564-91C4-F5474D6B1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D779E-D141-CC61-57C9-6D1DE75DF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284161"/>
            <a:ext cx="3984172" cy="387418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latin typeface="+mn-lt"/>
              </a:rPr>
              <a:t>1.Facts</a:t>
            </a:r>
            <a:br>
              <a:rPr lang="en-US" b="1" dirty="0">
                <a:latin typeface="+mn-lt"/>
              </a:rPr>
            </a:br>
            <a:br>
              <a:rPr lang="en-US" sz="800" b="1" dirty="0">
                <a:latin typeface="+mn-lt"/>
              </a:rPr>
            </a:br>
            <a:r>
              <a:rPr lang="en-US" b="1" dirty="0">
                <a:latin typeface="+mn-lt"/>
              </a:rPr>
              <a:t>2.Faith</a:t>
            </a:r>
            <a:br>
              <a:rPr lang="en-US" b="1" dirty="0">
                <a:latin typeface="+mn-lt"/>
              </a:rPr>
            </a:br>
            <a:br>
              <a:rPr lang="en-US" sz="800" b="1" dirty="0">
                <a:latin typeface="+mn-lt"/>
              </a:rPr>
            </a:br>
            <a:r>
              <a:rPr lang="en-US" b="1" dirty="0">
                <a:latin typeface="+mn-lt"/>
              </a:rPr>
              <a:t>3.Feelings</a:t>
            </a:r>
          </a:p>
        </p:txBody>
      </p:sp>
    </p:spTree>
    <p:extLst>
      <p:ext uri="{BB962C8B-B14F-4D97-AF65-F5344CB8AC3E}">
        <p14:creationId xmlns:p14="http://schemas.microsoft.com/office/powerpoint/2010/main" val="2796243968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68644-B212-135F-00D5-0EF925A3C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98123-91EC-ABBF-1997-78EFFE942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781" y="3446165"/>
            <a:ext cx="2898321" cy="97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Facts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19F56728-BED5-0594-6D3E-FE28FC36ED55}"/>
              </a:ext>
            </a:extLst>
          </p:cNvPr>
          <p:cNvSpPr/>
          <p:nvPr/>
        </p:nvSpPr>
        <p:spPr>
          <a:xfrm rot="20453798">
            <a:off x="3995064" y="402229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998E58-0FC7-9883-E8F2-98D5B5531E37}"/>
              </a:ext>
            </a:extLst>
          </p:cNvPr>
          <p:cNvSpPr txBox="1">
            <a:spLocks/>
          </p:cNvSpPr>
          <p:nvPr/>
        </p:nvSpPr>
        <p:spPr>
          <a:xfrm>
            <a:off x="1158166" y="4243861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Faith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FF8422-FF46-357C-94AB-8A2B7AEBD43D}"/>
              </a:ext>
            </a:extLst>
          </p:cNvPr>
          <p:cNvSpPr txBox="1">
            <a:spLocks/>
          </p:cNvSpPr>
          <p:nvPr/>
        </p:nvSpPr>
        <p:spPr>
          <a:xfrm>
            <a:off x="2848949" y="1559697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Feelings</a:t>
            </a:r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C3AD8AB5-A778-5343-70AA-DC6DB787CE50}"/>
              </a:ext>
            </a:extLst>
          </p:cNvPr>
          <p:cNvSpPr/>
          <p:nvPr/>
        </p:nvSpPr>
        <p:spPr>
          <a:xfrm rot="17130314">
            <a:off x="2298426" y="305638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CEE68EAF-CDF5-4D7C-15F3-E7F12A75C85E}"/>
              </a:ext>
            </a:extLst>
          </p:cNvPr>
          <p:cNvSpPr/>
          <p:nvPr/>
        </p:nvSpPr>
        <p:spPr>
          <a:xfrm rot="2283664">
            <a:off x="4874919" y="279225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81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10B39-7D4E-96AF-CD6D-B1E78D047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DF1E0-C4EC-8D67-9286-657A8294D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166" y="4200650"/>
            <a:ext cx="2898321" cy="97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Facts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BE02092C-D041-129F-E697-A42ACE452B76}"/>
              </a:ext>
            </a:extLst>
          </p:cNvPr>
          <p:cNvSpPr/>
          <p:nvPr/>
        </p:nvSpPr>
        <p:spPr>
          <a:xfrm rot="19940533">
            <a:off x="3738652" y="3979081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3BD174-6547-E309-1822-C6B8084E975F}"/>
              </a:ext>
            </a:extLst>
          </p:cNvPr>
          <p:cNvSpPr txBox="1">
            <a:spLocks/>
          </p:cNvSpPr>
          <p:nvPr/>
        </p:nvSpPr>
        <p:spPr>
          <a:xfrm>
            <a:off x="2477422" y="1389707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Faith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38571C-2BE6-9B16-DEAA-14FE19A18C7B}"/>
              </a:ext>
            </a:extLst>
          </p:cNvPr>
          <p:cNvSpPr txBox="1">
            <a:spLocks/>
          </p:cNvSpPr>
          <p:nvPr/>
        </p:nvSpPr>
        <p:spPr>
          <a:xfrm>
            <a:off x="5375743" y="3313499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Feelings</a:t>
            </a:r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1B89099F-A825-A30D-7457-E25290510514}"/>
              </a:ext>
            </a:extLst>
          </p:cNvPr>
          <p:cNvSpPr/>
          <p:nvPr/>
        </p:nvSpPr>
        <p:spPr>
          <a:xfrm rot="17130314">
            <a:off x="2298426" y="305638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4B9EEBB4-3483-9865-BB50-A9FFA75D1FC5}"/>
              </a:ext>
            </a:extLst>
          </p:cNvPr>
          <p:cNvSpPr/>
          <p:nvPr/>
        </p:nvSpPr>
        <p:spPr>
          <a:xfrm rot="2093618">
            <a:off x="4450226" y="2617814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11568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08C57-C02F-95AD-C943-1F8473FE8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9350" y="1553474"/>
            <a:ext cx="2898321" cy="972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Facts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809F82D1-043D-F488-F2D8-EE3BF672A585}"/>
              </a:ext>
            </a:extLst>
          </p:cNvPr>
          <p:cNvSpPr/>
          <p:nvPr/>
        </p:nvSpPr>
        <p:spPr>
          <a:xfrm rot="19940533">
            <a:off x="4299863" y="402229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763C3B6-9CFB-0052-0287-3799D64A3F40}"/>
              </a:ext>
            </a:extLst>
          </p:cNvPr>
          <p:cNvSpPr txBox="1">
            <a:spLocks/>
          </p:cNvSpPr>
          <p:nvPr/>
        </p:nvSpPr>
        <p:spPr>
          <a:xfrm>
            <a:off x="5344870" y="3113306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Faith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82AE0DD-88B6-8FDC-6043-2BF85EBDE64B}"/>
              </a:ext>
            </a:extLst>
          </p:cNvPr>
          <p:cNvSpPr txBox="1">
            <a:spLocks/>
          </p:cNvSpPr>
          <p:nvPr/>
        </p:nvSpPr>
        <p:spPr>
          <a:xfrm>
            <a:off x="1367504" y="4198022"/>
            <a:ext cx="2898321" cy="9720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Feelings</a:t>
            </a:r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B43A78CF-2B9F-9FF4-FD4D-941CD17566CB}"/>
              </a:ext>
            </a:extLst>
          </p:cNvPr>
          <p:cNvSpPr/>
          <p:nvPr/>
        </p:nvSpPr>
        <p:spPr>
          <a:xfrm rot="17130314">
            <a:off x="2298426" y="3056382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FA0C4BE2-C4D6-F8AF-B8E9-5358CB9F0C90}"/>
              </a:ext>
            </a:extLst>
          </p:cNvPr>
          <p:cNvSpPr/>
          <p:nvPr/>
        </p:nvSpPr>
        <p:spPr>
          <a:xfrm rot="1598255">
            <a:off x="4363290" y="2637451"/>
            <a:ext cx="1426028" cy="4431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7915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19A25-8EB0-9A11-42F9-41648FE2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Facts Are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747D7-0562-948F-E5D5-D9EB7F0ED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Romans 10:17 </a:t>
            </a:r>
            <a:r>
              <a:rPr lang="en-US" dirty="0"/>
              <a:t>- Faith comes by hearing the facts of God’s word. </a:t>
            </a:r>
          </a:p>
          <a:p>
            <a:r>
              <a:rPr lang="en-US" dirty="0">
                <a:solidFill>
                  <a:srgbClr val="0070C0"/>
                </a:solidFill>
              </a:rPr>
              <a:t>Mark 16:15-16 </a:t>
            </a:r>
            <a:r>
              <a:rPr lang="en-US" dirty="0"/>
              <a:t>- The Apostles were sent to preach facts, not to validate feelings. </a:t>
            </a:r>
          </a:p>
        </p:txBody>
      </p:sp>
    </p:spTree>
    <p:extLst>
      <p:ext uri="{BB962C8B-B14F-4D97-AF65-F5344CB8AC3E}">
        <p14:creationId xmlns:p14="http://schemas.microsoft.com/office/powerpoint/2010/main" val="58502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F7A0D-7409-41B4-F985-A36F14A5C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pen Bible White Background Images – Browse 34,570 Stock Photos, Vectors,  and Video | Adobe Stock">
            <a:extLst>
              <a:ext uri="{FF2B5EF4-FFF2-40B4-BE49-F238E27FC236}">
                <a16:creationId xmlns:a16="http://schemas.microsoft.com/office/drawing/2014/main" id="{2583BCE2-F84E-FEF4-BFA8-745850538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827" y="4208918"/>
            <a:ext cx="3910693" cy="2607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79E0AB-F3C3-ED5C-1338-6635C835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Facts Are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4277A-440A-BCE8-B80F-11528E775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480" y="1825625"/>
            <a:ext cx="8060870" cy="4351338"/>
          </a:xfrm>
        </p:spPr>
        <p:txBody>
          <a:bodyPr/>
          <a:lstStyle/>
          <a:p>
            <a:r>
              <a:rPr lang="en-US" dirty="0"/>
              <a:t>God and Jesus are real - </a:t>
            </a:r>
            <a:r>
              <a:rPr lang="en-US" dirty="0">
                <a:solidFill>
                  <a:srgbClr val="0070C0"/>
                </a:solidFill>
              </a:rPr>
              <a:t>Rom. 1:20; John 20:30-31 </a:t>
            </a:r>
          </a:p>
          <a:p>
            <a:r>
              <a:rPr lang="en-US" dirty="0"/>
              <a:t>Everyone is guilty of sin - </a:t>
            </a:r>
            <a:r>
              <a:rPr lang="en-US" dirty="0">
                <a:solidFill>
                  <a:srgbClr val="0070C0"/>
                </a:solidFill>
              </a:rPr>
              <a:t>Rom. 3:23</a:t>
            </a:r>
          </a:p>
          <a:p>
            <a:r>
              <a:rPr lang="en-US" dirty="0"/>
              <a:t>God loves us - </a:t>
            </a:r>
            <a:r>
              <a:rPr lang="en-US" dirty="0">
                <a:solidFill>
                  <a:srgbClr val="0070C0"/>
                </a:solidFill>
              </a:rPr>
              <a:t>John 3:16</a:t>
            </a:r>
          </a:p>
          <a:p>
            <a:r>
              <a:rPr lang="en-US" dirty="0"/>
              <a:t>Our sins can be forgiven and we can have eternal life - </a:t>
            </a:r>
            <a:r>
              <a:rPr lang="en-US" dirty="0">
                <a:solidFill>
                  <a:srgbClr val="0070C0"/>
                </a:solidFill>
              </a:rPr>
              <a:t>Rom. 5:8-9; Heb. 5:9; 1 John 5:13</a:t>
            </a:r>
          </a:p>
        </p:txBody>
      </p:sp>
    </p:spTree>
    <p:extLst>
      <p:ext uri="{BB962C8B-B14F-4D97-AF65-F5344CB8AC3E}">
        <p14:creationId xmlns:p14="http://schemas.microsoft.com/office/powerpoint/2010/main" val="226398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21519-5C1E-57B7-9F61-064A0541F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9C009-EE5C-3C1E-D8DC-AA81F3082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Faith is Second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17A27-ED66-BFE1-2686-41BAAD01A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Romans 10:17 </a:t>
            </a:r>
            <a:r>
              <a:rPr lang="en-US" dirty="0"/>
              <a:t>- Our faith is based on facts. </a:t>
            </a:r>
          </a:p>
          <a:p>
            <a:r>
              <a:rPr lang="en-US" dirty="0">
                <a:solidFill>
                  <a:srgbClr val="0070C0"/>
                </a:solidFill>
              </a:rPr>
              <a:t>Mark 16:15-16 </a:t>
            </a:r>
            <a:r>
              <a:rPr lang="en-US" dirty="0"/>
              <a:t>- The gospel was to be preached first, then listeners would believe and obey.</a:t>
            </a:r>
          </a:p>
        </p:txBody>
      </p:sp>
    </p:spTree>
    <p:extLst>
      <p:ext uri="{BB962C8B-B14F-4D97-AF65-F5344CB8AC3E}">
        <p14:creationId xmlns:p14="http://schemas.microsoft.com/office/powerpoint/2010/main" val="357835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FBE1B-952B-D2E5-29FC-38FF8D2F4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69B84-4FF6-6F81-D1C0-414FAAC4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1160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Feelings Are Third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45225-C083-C54C-90EB-7F383D78A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Joy - </a:t>
            </a:r>
            <a:r>
              <a:rPr lang="en-US" sz="3200" dirty="0">
                <a:solidFill>
                  <a:srgbClr val="0070C0"/>
                </a:solidFill>
              </a:rPr>
              <a:t>Phil. 3:1; 4:4; Acts 15:3</a:t>
            </a:r>
          </a:p>
          <a:p>
            <a:r>
              <a:rPr lang="en-US" sz="3200" dirty="0"/>
              <a:t>Godly Sorrow - </a:t>
            </a:r>
            <a:r>
              <a:rPr lang="en-US" sz="3200" dirty="0">
                <a:solidFill>
                  <a:srgbClr val="0070C0"/>
                </a:solidFill>
              </a:rPr>
              <a:t>2 Cor. 7:8-10</a:t>
            </a:r>
          </a:p>
          <a:p>
            <a:r>
              <a:rPr lang="en-US" sz="3200" dirty="0"/>
              <a:t>Love - </a:t>
            </a:r>
            <a:r>
              <a:rPr lang="en-US" sz="3200" dirty="0">
                <a:solidFill>
                  <a:srgbClr val="0070C0"/>
                </a:solidFill>
              </a:rPr>
              <a:t>1 John 4:10-11</a:t>
            </a:r>
          </a:p>
          <a:p>
            <a:endParaRPr lang="en-US" sz="3200" dirty="0"/>
          </a:p>
        </p:txBody>
      </p:sp>
      <p:pic>
        <p:nvPicPr>
          <p:cNvPr id="2050" name="Picture 2" descr="How to Express Your Feelings (with Pictures) - wikiHow">
            <a:extLst>
              <a:ext uri="{FF2B5EF4-FFF2-40B4-BE49-F238E27FC236}">
                <a16:creationId xmlns:a16="http://schemas.microsoft.com/office/drawing/2014/main" id="{87929627-DF61-1587-3523-CEC6A17CF2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25"/>
          <a:stretch>
            <a:fillRect/>
          </a:stretch>
        </p:blipFill>
        <p:spPr bwMode="auto">
          <a:xfrm>
            <a:off x="5930598" y="3526971"/>
            <a:ext cx="1907116" cy="264999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9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8059B-AFDF-6741-C30D-C3A041CA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Philip and the Samaritans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Acts 8:5-8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2D2F8-D6D5-4E03-9B8A-08B6C0AA9A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988914"/>
            <a:ext cx="38862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Preached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multitudes heeded the things spoken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There was great joy in that city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96B2E2-97D8-0DBC-C6F7-F7E7A7D8E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8056" y="1988914"/>
            <a:ext cx="3377293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Faith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Feelings</a:t>
            </a:r>
          </a:p>
        </p:txBody>
      </p:sp>
    </p:spTree>
    <p:extLst>
      <p:ext uri="{BB962C8B-B14F-4D97-AF65-F5344CB8AC3E}">
        <p14:creationId xmlns:p14="http://schemas.microsoft.com/office/powerpoint/2010/main" val="59576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261</Words>
  <Application>Microsoft Office PowerPoint</Application>
  <PresentationFormat>On-screen Show (4:3)</PresentationFormat>
  <Paragraphs>48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2_Office Theme</vt:lpstr>
      <vt:lpstr>4_Office Theme</vt:lpstr>
      <vt:lpstr>Facts, Faith, Feelings</vt:lpstr>
      <vt:lpstr>PowerPoint Presentation</vt:lpstr>
      <vt:lpstr>PowerPoint Presentation</vt:lpstr>
      <vt:lpstr>PowerPoint Presentation</vt:lpstr>
      <vt:lpstr>Facts Are First</vt:lpstr>
      <vt:lpstr>Facts Are First</vt:lpstr>
      <vt:lpstr>Faith is Second</vt:lpstr>
      <vt:lpstr>Feelings Are Third</vt:lpstr>
      <vt:lpstr>Philip and the Samaritans Acts 8:5-8</vt:lpstr>
      <vt:lpstr>Philip and the Eunuch Acts 8:35-39</vt:lpstr>
      <vt:lpstr>Paul and the Jailer Acts 16:30-34</vt:lpstr>
      <vt:lpstr>1.Facts  2.Faith  3.Feelings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94</cp:revision>
  <dcterms:created xsi:type="dcterms:W3CDTF">2008-03-16T18:22:36Z</dcterms:created>
  <dcterms:modified xsi:type="dcterms:W3CDTF">2025-06-22T18:05:59Z</dcterms:modified>
</cp:coreProperties>
</file>