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6" r:id="rId4"/>
    <p:sldId id="257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4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48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9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52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0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27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84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01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335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6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322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96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61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8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8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9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6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0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3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3FE1F41-4F39-4321-86A5-85277C094E40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5E47D18-AF87-4451-A2A1-F7472F3B5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94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978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tudy Shows Bible Readers Experience Higher Levels of Stress &amp; Trauma | by  Dan Foster | Backyard Church | Medium">
            <a:extLst>
              <a:ext uri="{FF2B5EF4-FFF2-40B4-BE49-F238E27FC236}">
                <a16:creationId xmlns:a16="http://schemas.microsoft.com/office/drawing/2014/main" id="{7CD85816-0C40-70C7-0C0A-AD89E2991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652463"/>
            <a:ext cx="8334375" cy="55530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CD76CE-9FA1-EC0B-4CDA-2D3830B5547F}"/>
              </a:ext>
            </a:extLst>
          </p:cNvPr>
          <p:cNvSpPr/>
          <p:nvPr/>
        </p:nvSpPr>
        <p:spPr>
          <a:xfrm>
            <a:off x="272144" y="257298"/>
            <a:ext cx="4114800" cy="22137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F7FFE6-2C42-0D40-B9A4-21E0488E56F8}"/>
              </a:ext>
            </a:extLst>
          </p:cNvPr>
          <p:cNvSpPr/>
          <p:nvPr/>
        </p:nvSpPr>
        <p:spPr>
          <a:xfrm>
            <a:off x="5355771" y="5573476"/>
            <a:ext cx="3516086" cy="10272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6799F5-65B0-6405-3BA4-C08A8DA7C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812" y="446324"/>
            <a:ext cx="3818845" cy="18505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God Tests Our Faith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E064DC-78D0-66BA-11BB-E80A99B09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0828" y="5758534"/>
            <a:ext cx="3156857" cy="65314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 Peter 1:6-7</a:t>
            </a:r>
          </a:p>
        </p:txBody>
      </p:sp>
    </p:spTree>
    <p:extLst>
      <p:ext uri="{BB962C8B-B14F-4D97-AF65-F5344CB8AC3E}">
        <p14:creationId xmlns:p14="http://schemas.microsoft.com/office/powerpoint/2010/main" val="36786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0159-C7A2-BC0C-DF16-1AB61505E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931"/>
          </a:xfrm>
        </p:spPr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Our Faith Can Be…</a:t>
            </a:r>
          </a:p>
        </p:txBody>
      </p:sp>
      <p:pic>
        <p:nvPicPr>
          <p:cNvPr id="1026" name="Picture 2" descr="Man Walking Away Isolated Images – Browse 3,396 Stock Photos, Vectors, and  Video | Adobe Stock">
            <a:extLst>
              <a:ext uri="{FF2B5EF4-FFF2-40B4-BE49-F238E27FC236}">
                <a16:creationId xmlns:a16="http://schemas.microsoft.com/office/drawing/2014/main" id="{A7CAD2C6-35D6-E285-96E6-78D05D71B4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95"/>
          <a:stretch>
            <a:fillRect/>
          </a:stretch>
        </p:blipFill>
        <p:spPr bwMode="auto">
          <a:xfrm>
            <a:off x="2857500" y="3673933"/>
            <a:ext cx="3429000" cy="3151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81CDA9-F9F0-2553-9B97-6D0232B74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7711" y="1564363"/>
            <a:ext cx="4155621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Sincere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(1 Tim. 1:5)</a:t>
            </a: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Genuine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(2 Tim. 1:5) </a:t>
            </a: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Strengthened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(Rom. 4:20)</a:t>
            </a: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Increased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(2 Cor. 10:15) </a:t>
            </a:r>
            <a:endParaRPr lang="en-US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Great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(Matt. 8:10)</a:t>
            </a: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Rich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(James 2:5)</a:t>
            </a:r>
          </a:p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Perfected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(James 2:22)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BB4D51-971B-3BD7-6F97-4333ECFC9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1042" y="1564363"/>
            <a:ext cx="3886200" cy="4351338"/>
          </a:xfrm>
        </p:spPr>
        <p:txBody>
          <a:bodyPr/>
          <a:lstStyle/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Little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(Matt. 8:26)</a:t>
            </a:r>
          </a:p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Weak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(Rom. 14:1) </a:t>
            </a:r>
            <a:endParaRPr lang="en-US" dirty="0">
              <a:latin typeface="Arial Narrow" panose="020B0606020202030204" pitchFamily="34" charset="0"/>
            </a:endParaRPr>
          </a:p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Cast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b="1" dirty="0">
                <a:latin typeface="Arial Narrow" panose="020B0606020202030204" pitchFamily="34" charset="0"/>
              </a:rPr>
              <a:t>Off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(1 Tim. 5:12)</a:t>
            </a:r>
          </a:p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Overthrown</a:t>
            </a:r>
            <a:r>
              <a:rPr lang="en-US" sz="2400" dirty="0">
                <a:latin typeface="Arial Narrow" panose="020B0606020202030204" pitchFamily="34" charset="0"/>
              </a:rPr>
              <a:t> (2 Tim. 2:18)</a:t>
            </a:r>
          </a:p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Shipwrecked</a:t>
            </a:r>
            <a:r>
              <a:rPr lang="en-US" sz="2400" dirty="0">
                <a:latin typeface="Arial Narrow" panose="020B0606020202030204" pitchFamily="34" charset="0"/>
              </a:rPr>
              <a:t> (1 Tim. 1:19)</a:t>
            </a:r>
          </a:p>
          <a:p>
            <a:pPr marL="0" indent="0" algn="r">
              <a:buNone/>
            </a:pPr>
            <a:r>
              <a:rPr lang="en-US" b="1" dirty="0">
                <a:latin typeface="Arial Narrow" panose="020B0606020202030204" pitchFamily="34" charset="0"/>
              </a:rPr>
              <a:t>Dead</a:t>
            </a:r>
            <a:r>
              <a:rPr lang="en-US" sz="2400" dirty="0">
                <a:latin typeface="Arial Narrow" panose="020B0606020202030204" pitchFamily="34" charset="0"/>
              </a:rPr>
              <a:t> (James 2:17, 20)</a:t>
            </a:r>
          </a:p>
        </p:txBody>
      </p:sp>
    </p:spTree>
    <p:extLst>
      <p:ext uri="{BB962C8B-B14F-4D97-AF65-F5344CB8AC3E}">
        <p14:creationId xmlns:p14="http://schemas.microsoft.com/office/powerpoint/2010/main" val="244180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54F44-1FB6-0CDF-7194-F2BD21D6E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How God Tests Our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DD6A-85D6-DC5C-C81F-0F77DB5C5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Allows Satan to Temps Us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James 1:12-13; 1 Cor. 10:13; Job 1:12; 2:6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Through His Commandments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Ex. 20:20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Through Difficult Circumstances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John 6:6; 2 Cor. 12:7-10; 2 Chron. 32:31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Through Difficult People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Eph. 4:1-2; Matt. 5:23-24; 18:15</a:t>
            </a:r>
          </a:p>
        </p:txBody>
      </p:sp>
    </p:spTree>
    <p:extLst>
      <p:ext uri="{BB962C8B-B14F-4D97-AF65-F5344CB8AC3E}">
        <p14:creationId xmlns:p14="http://schemas.microsoft.com/office/powerpoint/2010/main" val="241927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45856-C83C-7E1D-B921-0C83C86DC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1F77-720F-EA9B-1ABF-4744442D8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Why God Tests Our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69285-3DBB-EB3B-781C-B1850545B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He Loves Us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Hebrews 12:3-11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To Purify Our Faith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1 Peter 1:6-7; Psalm 57:1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To Strengthen Our Faith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Romans 4:20; James 2:22</a:t>
            </a:r>
          </a:p>
        </p:txBody>
      </p:sp>
    </p:spTree>
    <p:extLst>
      <p:ext uri="{BB962C8B-B14F-4D97-AF65-F5344CB8AC3E}">
        <p14:creationId xmlns:p14="http://schemas.microsoft.com/office/powerpoint/2010/main" val="11665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EEAD4-4CE5-FFBF-30CB-098C9CD4A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91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180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Arial Narrow</vt:lpstr>
      <vt:lpstr>Office Theme</vt:lpstr>
      <vt:lpstr>1_Office Theme</vt:lpstr>
      <vt:lpstr>PowerPoint Presentation</vt:lpstr>
      <vt:lpstr>God Tests Our Faith</vt:lpstr>
      <vt:lpstr>Our Faith Can Be…</vt:lpstr>
      <vt:lpstr>How God Tests Our Faith</vt:lpstr>
      <vt:lpstr>Why God Tests Our Faith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Heath Rogers</dc:creator>
  <cp:lastModifiedBy>Heath Rogers</cp:lastModifiedBy>
  <cp:revision>9</cp:revision>
  <dcterms:created xsi:type="dcterms:W3CDTF">2025-06-13T11:32:17Z</dcterms:created>
  <dcterms:modified xsi:type="dcterms:W3CDTF">2025-06-14T14:42:35Z</dcterms:modified>
</cp:coreProperties>
</file>