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6" r:id="rId4"/>
    <p:sldId id="262" r:id="rId5"/>
    <p:sldId id="258" r:id="rId6"/>
    <p:sldId id="264" r:id="rId7"/>
    <p:sldId id="265" r:id="rId8"/>
    <p:sldId id="263" r:id="rId9"/>
    <p:sldId id="266" r:id="rId10"/>
    <p:sldId id="25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4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8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4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3D9C674-E4EE-4D19-9F09-671A2EF736BE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5E32843-392F-455C-91C5-D805ED95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1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66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595F-7E2E-21B7-FA02-4BEF8F38D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3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B5018A-1A6C-222A-299E-7ACC0BAC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2501"/>
            <a:ext cx="7772400" cy="4371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64825-FB63-B0DD-E591-A369CAB68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5047"/>
            <a:ext cx="7772400" cy="924153"/>
          </a:xfr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600" b="1" dirty="0">
                <a:solidFill>
                  <a:schemeClr val="bg1"/>
                </a:solidFill>
                <a:latin typeface="+mn-lt"/>
              </a:rPr>
              <a:t>Abraham Offers Isaac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48ABF-57A9-56B9-23F9-BED041BEF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019803"/>
            <a:ext cx="6858000" cy="566057"/>
          </a:xfrm>
        </p:spPr>
        <p:txBody>
          <a:bodyPr>
            <a:normAutofit/>
          </a:bodyPr>
          <a:lstStyle/>
          <a:p>
            <a:r>
              <a:rPr lang="en-US" sz="3200" b="1" dirty="0"/>
              <a:t>Genesis 22</a:t>
            </a:r>
          </a:p>
        </p:txBody>
      </p:sp>
    </p:spTree>
    <p:extLst>
      <p:ext uri="{BB962C8B-B14F-4D97-AF65-F5344CB8AC3E}">
        <p14:creationId xmlns:p14="http://schemas.microsoft.com/office/powerpoint/2010/main" val="270171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8CB1-FAAF-4475-0D65-21A2BED4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Lessons from Abraham’s Faith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>Genesis 22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E068D-1DB9-6E41-1D1C-4B8C4390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9429"/>
            <a:ext cx="8156121" cy="42175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God tests us by asking us to obey difficult commands.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 doesn’t always explain Himself.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God’s tests require us to use what we know.</a:t>
            </a:r>
          </a:p>
        </p:txBody>
      </p:sp>
    </p:spTree>
    <p:extLst>
      <p:ext uri="{BB962C8B-B14F-4D97-AF65-F5344CB8AC3E}">
        <p14:creationId xmlns:p14="http://schemas.microsoft.com/office/powerpoint/2010/main" val="409374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1732-41A2-800F-0EDD-F0B68136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What did Abraham know?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636AB-9DFE-E5B1-939A-170FE03C3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8285"/>
            <a:ext cx="7886700" cy="4108677"/>
          </a:xfrm>
        </p:spPr>
        <p:txBody>
          <a:bodyPr>
            <a:normAutofit/>
          </a:bodyPr>
          <a:lstStyle/>
          <a:p>
            <a:r>
              <a:rPr lang="en-US" dirty="0"/>
              <a:t>He would become a great nation (12:2)</a:t>
            </a:r>
          </a:p>
          <a:p>
            <a:r>
              <a:rPr lang="en-US" dirty="0"/>
              <a:t>A physical heir would give him descendants as numerous as the stars (15:4-6)</a:t>
            </a:r>
          </a:p>
          <a:p>
            <a:r>
              <a:rPr lang="en-US" dirty="0"/>
              <a:t>A son would be born through Sarah (17:15-19) </a:t>
            </a:r>
          </a:p>
          <a:p>
            <a:r>
              <a:rPr lang="en-US" dirty="0"/>
              <a:t>These blessings would come through Isaac (21:12).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All of Abraham’s spiritual hopes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were centered on Isaac! </a:t>
            </a:r>
          </a:p>
        </p:txBody>
      </p:sp>
    </p:spTree>
    <p:extLst>
      <p:ext uri="{BB962C8B-B14F-4D97-AF65-F5344CB8AC3E}">
        <p14:creationId xmlns:p14="http://schemas.microsoft.com/office/powerpoint/2010/main" val="14293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1A964-A36D-0601-FC86-BD444B2E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49DB-1A50-3613-AC65-7CF2ED2D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How Abraham worked out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this dilemma: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9BB9C-BE17-0024-26BD-DED080AD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4487"/>
            <a:ext cx="7886700" cy="4108677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dirty="0"/>
              <a:t>By faith Abraham, when he was tested, offered up Isaac, and he who had received the promises offered up his only begotten son,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dirty="0"/>
              <a:t>of whom it was said, “In Isaac your seed shall be called,”  </a:t>
            </a:r>
          </a:p>
          <a:p>
            <a:pPr marL="514350" indent="-514350">
              <a:buSzPct val="80000"/>
              <a:buFont typeface="+mj-lt"/>
              <a:buAutoNum type="arabicPeriod" startAt="17"/>
            </a:pPr>
            <a:r>
              <a:rPr lang="en-US" dirty="0">
                <a:highlight>
                  <a:srgbClr val="FFFF00"/>
                </a:highlight>
              </a:rPr>
              <a:t>concluding that God was able to raise him up, even from the dead</a:t>
            </a:r>
            <a:r>
              <a:rPr lang="en-US" dirty="0"/>
              <a:t>, from which he also received him in a figurative sense. </a:t>
            </a:r>
          </a:p>
          <a:p>
            <a:pPr marL="0" indent="0" algn="r">
              <a:buNone/>
            </a:pPr>
            <a:r>
              <a:rPr lang="en-US" dirty="0"/>
              <a:t>Hebrews 11:17-19</a:t>
            </a:r>
          </a:p>
        </p:txBody>
      </p:sp>
    </p:spTree>
    <p:extLst>
      <p:ext uri="{BB962C8B-B14F-4D97-AF65-F5344CB8AC3E}">
        <p14:creationId xmlns:p14="http://schemas.microsoft.com/office/powerpoint/2010/main" val="394307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67271-8132-32CF-5DCC-C2AAFF7B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216F-EA3A-C19C-1ECF-D1A6A98F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Lessons from Abraham’s Faith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>Genesis 22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7E6C7-7FC5-ABC5-8BD4-D6E1883B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9429"/>
            <a:ext cx="8156121" cy="32983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God tests us by asking us to obey difficult commands.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 doesn’t always explain Himself.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God’s tests require us to use what we know.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faith must be grounded on God’s promises.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0E6CC-2241-D7A7-6659-2722BA9F7CC5}"/>
              </a:ext>
            </a:extLst>
          </p:cNvPr>
          <p:cNvSpPr/>
          <p:nvPr/>
        </p:nvSpPr>
        <p:spPr>
          <a:xfrm>
            <a:off x="4365170" y="5257800"/>
            <a:ext cx="4234543" cy="9035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BF976-B2AB-D785-B2B5-9FFD73AF7312}"/>
              </a:ext>
            </a:extLst>
          </p:cNvPr>
          <p:cNvSpPr txBox="1"/>
          <p:nvPr/>
        </p:nvSpPr>
        <p:spPr>
          <a:xfrm>
            <a:off x="4572000" y="542108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“God will provide” </a:t>
            </a:r>
            <a:r>
              <a:rPr lang="en-US" sz="2800" dirty="0"/>
              <a:t>(v. 8)</a:t>
            </a:r>
          </a:p>
        </p:txBody>
      </p:sp>
    </p:spTree>
    <p:extLst>
      <p:ext uri="{BB962C8B-B14F-4D97-AF65-F5344CB8AC3E}">
        <p14:creationId xmlns:p14="http://schemas.microsoft.com/office/powerpoint/2010/main" val="276976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22CDD-B7B5-FD79-80AB-1792A451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DEE6-83B6-D314-0B56-41B2F785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Lessons from Abraham’s Faith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>Genesis 22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3B5E-C1A8-3E04-19A5-93115A6D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9429"/>
            <a:ext cx="8156121" cy="42175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God tests us by asking us to obey difficult commands.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 doesn’t always explain Himself.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God’s tests require us to use what we know.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faith must be grounded on God’s promises.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faith must result in obedience.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A7C9A-0CE0-C3A2-F210-E7EDF68BF229}"/>
              </a:ext>
            </a:extLst>
          </p:cNvPr>
          <p:cNvSpPr/>
          <p:nvPr/>
        </p:nvSpPr>
        <p:spPr>
          <a:xfrm>
            <a:off x="5431971" y="5704109"/>
            <a:ext cx="3309260" cy="9035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BFDAB-D6C2-07E6-E428-4BAF8504CDA1}"/>
              </a:ext>
            </a:extLst>
          </p:cNvPr>
          <p:cNvSpPr txBox="1"/>
          <p:nvPr/>
        </p:nvSpPr>
        <p:spPr>
          <a:xfrm>
            <a:off x="5627914" y="5867395"/>
            <a:ext cx="289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James 2:20-24</a:t>
            </a:r>
          </a:p>
        </p:txBody>
      </p:sp>
    </p:spTree>
    <p:extLst>
      <p:ext uri="{BB962C8B-B14F-4D97-AF65-F5344CB8AC3E}">
        <p14:creationId xmlns:p14="http://schemas.microsoft.com/office/powerpoint/2010/main" val="115957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7A71-016E-4C37-0C62-8B020DD2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7988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Seeing Jesus in Genesis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4E10-F164-2EB7-DD1F-A58930DE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0862"/>
          </a:xfrm>
        </p:spPr>
        <p:txBody>
          <a:bodyPr>
            <a:normAutofit/>
          </a:bodyPr>
          <a:lstStyle/>
          <a:p>
            <a:r>
              <a:rPr lang="en-US" dirty="0"/>
              <a:t>Miraculous births of Isaac and Jesus.</a:t>
            </a:r>
          </a:p>
          <a:p>
            <a:r>
              <a:rPr lang="en-US" dirty="0"/>
              <a:t>Both Abraham and God offered their only sons whom they loved. </a:t>
            </a:r>
          </a:p>
          <a:p>
            <a:r>
              <a:rPr lang="en-US" dirty="0"/>
              <a:t>Isaac carried the wood; Jesus carried the cross. </a:t>
            </a:r>
          </a:p>
          <a:p>
            <a:r>
              <a:rPr lang="en-US" dirty="0"/>
              <a:t>Isaac and Jesus willingly submitted. </a:t>
            </a:r>
          </a:p>
          <a:p>
            <a:r>
              <a:rPr lang="en-US" dirty="0"/>
              <a:t>A ram was offered in the place of Isaac; Jesus was the Lamb of God offered in our place.</a:t>
            </a:r>
          </a:p>
          <a:p>
            <a:r>
              <a:rPr lang="en-US" dirty="0"/>
              <a:t>Ram caught in thorns; crown of thorns on Jesus.</a:t>
            </a:r>
          </a:p>
          <a:p>
            <a:r>
              <a:rPr lang="en-US" dirty="0"/>
              <a:t>Abraham received Isaac from the dead, Jesus was raised from the dead. </a:t>
            </a:r>
          </a:p>
        </p:txBody>
      </p:sp>
    </p:spTree>
    <p:extLst>
      <p:ext uri="{BB962C8B-B14F-4D97-AF65-F5344CB8AC3E}">
        <p14:creationId xmlns:p14="http://schemas.microsoft.com/office/powerpoint/2010/main" val="42645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C153-54FE-29C3-45E7-DFD4800F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2628"/>
            <a:ext cx="7886700" cy="32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God tests us with difficult commands.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God doesn’t always explain Himself.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God’s tests require us to use what we know.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Our faith must believe “God will provide.”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Our faith must result in obedience. </a:t>
            </a:r>
          </a:p>
        </p:txBody>
      </p:sp>
      <p:pic>
        <p:nvPicPr>
          <p:cNvPr id="1030" name="Picture 6" descr="Abraham, Take Your Son': Wrestling with God's Unsettling Test | Desiring God">
            <a:extLst>
              <a:ext uri="{FF2B5EF4-FFF2-40B4-BE49-F238E27FC236}">
                <a16:creationId xmlns:a16="http://schemas.microsoft.com/office/drawing/2014/main" id="{AE18377F-2421-2244-5F75-B60BFF6EA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4" b="27550"/>
          <a:stretch>
            <a:fillRect/>
          </a:stretch>
        </p:blipFill>
        <p:spPr bwMode="auto">
          <a:xfrm>
            <a:off x="0" y="4963890"/>
            <a:ext cx="9144000" cy="18941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3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406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Office Theme</vt:lpstr>
      <vt:lpstr>1_Office Theme</vt:lpstr>
      <vt:lpstr>PowerPoint Presentation</vt:lpstr>
      <vt:lpstr>Abraham Offers Isaac</vt:lpstr>
      <vt:lpstr>Lessons from Abraham’s Faith Genesis 22</vt:lpstr>
      <vt:lpstr>What did Abraham know? </vt:lpstr>
      <vt:lpstr>How Abraham worked out  this dilemma: </vt:lpstr>
      <vt:lpstr>Lessons from Abraham’s Faith Genesis 22</vt:lpstr>
      <vt:lpstr>Lessons from Abraham’s Faith Genesis 22</vt:lpstr>
      <vt:lpstr>Seeing Jesus in Genesis 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 Rogers</dc:creator>
  <cp:lastModifiedBy>Heath Rogers</cp:lastModifiedBy>
  <cp:revision>3</cp:revision>
  <dcterms:created xsi:type="dcterms:W3CDTF">2025-06-13T14:25:42Z</dcterms:created>
  <dcterms:modified xsi:type="dcterms:W3CDTF">2025-06-14T16:04:35Z</dcterms:modified>
</cp:coreProperties>
</file>