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3"/>
  </p:notesMasterIdLst>
  <p:sldIdLst>
    <p:sldId id="256" r:id="rId2"/>
    <p:sldId id="272" r:id="rId3"/>
    <p:sldId id="263" r:id="rId4"/>
    <p:sldId id="264" r:id="rId5"/>
    <p:sldId id="266" r:id="rId6"/>
    <p:sldId id="265" r:id="rId7"/>
    <p:sldId id="267" r:id="rId8"/>
    <p:sldId id="268" r:id="rId9"/>
    <p:sldId id="269" r:id="rId10"/>
    <p:sldId id="270" r:id="rId11"/>
    <p:sldId id="75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Opening song" id="{0654DAB5-AE50-44A2-8AF8-8E0510C8D86D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(s)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6"/>
            <p14:sldId id="272"/>
            <p14:sldId id="263"/>
            <p14:sldId id="264"/>
            <p14:sldId id="266"/>
            <p14:sldId id="265"/>
            <p14:sldId id="267"/>
            <p14:sldId id="268"/>
            <p14:sldId id="269"/>
            <p14:sldId id="270"/>
            <p14:sldId id="756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03" autoAdjust="0"/>
    <p:restoredTop sz="86469" autoAdjust="0"/>
  </p:normalViewPr>
  <p:slideViewPr>
    <p:cSldViewPr>
      <p:cViewPr varScale="1">
        <p:scale>
          <a:sx n="69" d="100"/>
          <a:sy n="69" d="100"/>
        </p:scale>
        <p:origin x="1428" y="28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2244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6/8/2025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9128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493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0340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484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898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077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44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569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39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077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23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FE75E-3C0F-4A3D-B82C-6C4A9BAC9F91}" type="datetimeFigureOut">
              <a:rPr lang="en-US" smtClean="0"/>
              <a:t>6/8/2025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275DF8-9AF5-4E24-88A7-48EB9708DB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797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056889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Have You Been Baptized?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dirty="0"/>
              <a:t>Have you been…</a:t>
            </a:r>
          </a:p>
          <a:p>
            <a:r>
              <a:rPr lang="en-US" b="1" dirty="0"/>
              <a:t>Immersed in water,</a:t>
            </a:r>
          </a:p>
          <a:p>
            <a:r>
              <a:rPr lang="en-US" b="1" dirty="0"/>
              <a:t>as a penitent believer,</a:t>
            </a:r>
          </a:p>
          <a:p>
            <a:r>
              <a:rPr lang="en-US" b="1" dirty="0"/>
              <a:t>in the name of Jesus Christ,</a:t>
            </a:r>
          </a:p>
          <a:p>
            <a:r>
              <a:rPr lang="en-US" b="1" dirty="0"/>
              <a:t>for the remission of your sins?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5329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r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283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35F640-14FA-DA26-B0FD-02492F5DFF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>
            <a:extLst>
              <a:ext uri="{FF2B5EF4-FFF2-40B4-BE49-F238E27FC236}">
                <a16:creationId xmlns:a16="http://schemas.microsoft.com/office/drawing/2014/main" id="{D8B01C35-B5D3-4A5A-32BB-EC25D63FB1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DB976BD5-F7DC-608D-942C-1CD0B0B083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447800"/>
            <a:ext cx="7772400" cy="1470025"/>
          </a:xfrm>
        </p:spPr>
        <p:txBody>
          <a:bodyPr>
            <a:normAutofit/>
          </a:bodyPr>
          <a:lstStyle/>
          <a:p>
            <a:r>
              <a:rPr lang="en-US" sz="5400" b="1" i="1" dirty="0">
                <a:solidFill>
                  <a:srgbClr val="002060"/>
                </a:solidFill>
              </a:rPr>
              <a:t>Have You Been Baptized?</a:t>
            </a:r>
          </a:p>
        </p:txBody>
      </p:sp>
    </p:spTree>
    <p:extLst>
      <p:ext uri="{BB962C8B-B14F-4D97-AF65-F5344CB8AC3E}">
        <p14:creationId xmlns:p14="http://schemas.microsoft.com/office/powerpoint/2010/main" val="21160196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Have You Been Baptized with Water?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Bible speaks of different kinds of baptism:</a:t>
            </a:r>
          </a:p>
          <a:p>
            <a:r>
              <a:rPr lang="en-US" b="1" dirty="0"/>
              <a:t>water, Holy Spirit, fire - </a:t>
            </a:r>
            <a:r>
              <a:rPr lang="en-US" b="1" dirty="0">
                <a:solidFill>
                  <a:srgbClr val="002060"/>
                </a:solidFill>
              </a:rPr>
              <a:t>Matt. 3:11</a:t>
            </a:r>
          </a:p>
          <a:p>
            <a:r>
              <a:rPr lang="en-US" b="1" dirty="0"/>
              <a:t>suffering - </a:t>
            </a:r>
            <a:r>
              <a:rPr lang="en-US" b="1" dirty="0">
                <a:solidFill>
                  <a:srgbClr val="002060"/>
                </a:solidFill>
              </a:rPr>
              <a:t>Matt. 20:22-23</a:t>
            </a:r>
          </a:p>
          <a:p>
            <a:r>
              <a:rPr lang="en-US" b="1" dirty="0"/>
              <a:t>Moses - </a:t>
            </a:r>
            <a:r>
              <a:rPr lang="en-US" b="1" dirty="0">
                <a:solidFill>
                  <a:srgbClr val="002060"/>
                </a:solidFill>
              </a:rPr>
              <a:t>1 Cor. 10:2</a:t>
            </a:r>
          </a:p>
        </p:txBody>
      </p:sp>
    </p:spTree>
    <p:extLst>
      <p:ext uri="{BB962C8B-B14F-4D97-AF65-F5344CB8AC3E}">
        <p14:creationId xmlns:p14="http://schemas.microsoft.com/office/powerpoint/2010/main" val="4097218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Have You Been Baptized with Water?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Jesus commanded water baptism:</a:t>
            </a:r>
          </a:p>
          <a:p>
            <a:pPr marL="400050" lvl="1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Acts 8:36-39, 10:47-48</a:t>
            </a:r>
          </a:p>
        </p:txBody>
      </p:sp>
    </p:spTree>
    <p:extLst>
      <p:ext uri="{BB962C8B-B14F-4D97-AF65-F5344CB8AC3E}">
        <p14:creationId xmlns:p14="http://schemas.microsoft.com/office/powerpoint/2010/main" val="1035063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Have You Been Baptized in Water?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“went down into the water… came up out of the water”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Acts 8:36-39</a:t>
            </a:r>
            <a:endParaRPr lang="en-US" b="1" dirty="0"/>
          </a:p>
          <a:p>
            <a:r>
              <a:rPr lang="en-US" b="1" i="1" dirty="0"/>
              <a:t>“Jesus came up immediately from the water” </a:t>
            </a:r>
            <a:r>
              <a:rPr lang="en-US" b="1" dirty="0"/>
              <a:t>- </a:t>
            </a:r>
            <a:r>
              <a:rPr lang="en-US" b="1" dirty="0">
                <a:solidFill>
                  <a:srgbClr val="002060"/>
                </a:solidFill>
              </a:rPr>
              <a:t>Matt. 3:16</a:t>
            </a:r>
          </a:p>
          <a:p>
            <a:r>
              <a:rPr lang="en-US" b="1" i="1" dirty="0"/>
              <a:t>“there was much water there” </a:t>
            </a:r>
            <a:r>
              <a:rPr lang="en-US" b="1" dirty="0"/>
              <a:t>-</a:t>
            </a:r>
          </a:p>
          <a:p>
            <a:pPr marL="400050" lvl="1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John 3:22-23</a:t>
            </a:r>
          </a:p>
        </p:txBody>
      </p:sp>
    </p:spTree>
    <p:extLst>
      <p:ext uri="{BB962C8B-B14F-4D97-AF65-F5344CB8AC3E}">
        <p14:creationId xmlns:p14="http://schemas.microsoft.com/office/powerpoint/2010/main" val="3311938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Have You Been Baptized in Water?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/>
              <a:t>The action of baptism is submersion; it is patterned after the burial of Jesus.</a:t>
            </a:r>
            <a:r>
              <a:rPr lang="en-US" b="1" dirty="0"/>
              <a:t>        </a:t>
            </a:r>
          </a:p>
          <a:p>
            <a:pPr marL="400050" lvl="1" indent="0">
              <a:buNone/>
            </a:pPr>
            <a:r>
              <a:rPr lang="en-US" sz="3200" b="1" dirty="0">
                <a:solidFill>
                  <a:srgbClr val="002060"/>
                </a:solidFill>
              </a:rPr>
              <a:t>Romans 6:3-4</a:t>
            </a:r>
            <a:endParaRPr 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1390770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Was Your Baptism Preceded By Repentance and Confession?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/>
          <a:lstStyle/>
          <a:p>
            <a:r>
              <a:rPr lang="en-US" b="1" dirty="0"/>
              <a:t>Repentance: </a:t>
            </a:r>
            <a:r>
              <a:rPr lang="en-US" b="1" dirty="0">
                <a:solidFill>
                  <a:srgbClr val="002060"/>
                </a:solidFill>
              </a:rPr>
              <a:t>Acts 2:38; Matt. 3:7-8</a:t>
            </a:r>
          </a:p>
          <a:p>
            <a:r>
              <a:rPr lang="en-US" b="1" dirty="0"/>
              <a:t>Confession: </a:t>
            </a:r>
            <a:r>
              <a:rPr lang="en-US" b="1" dirty="0">
                <a:solidFill>
                  <a:srgbClr val="002060"/>
                </a:solidFill>
              </a:rPr>
              <a:t>Acts 8:36-37</a:t>
            </a:r>
          </a:p>
        </p:txBody>
      </p:sp>
    </p:spTree>
    <p:extLst>
      <p:ext uri="{BB962C8B-B14F-4D97-AF65-F5344CB8AC3E}">
        <p14:creationId xmlns:p14="http://schemas.microsoft.com/office/powerpoint/2010/main" val="2559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Were You Baptized in the                   Name of Jesus Christ?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Acts 19:1-7</a:t>
            </a:r>
          </a:p>
          <a:p>
            <a:r>
              <a:rPr lang="en-US" b="1" dirty="0">
                <a:solidFill>
                  <a:srgbClr val="002060"/>
                </a:solidFill>
              </a:rPr>
              <a:t>Hebrews 5:9</a:t>
            </a:r>
          </a:p>
          <a:p>
            <a:pPr marL="0" indent="0">
              <a:buNone/>
            </a:pPr>
            <a:endParaRPr lang="en-US" sz="800" b="1" dirty="0">
              <a:solidFill>
                <a:srgbClr val="002060"/>
              </a:solidFill>
            </a:endParaRPr>
          </a:p>
          <a:p>
            <a:r>
              <a:rPr lang="en-US" b="1" dirty="0"/>
              <a:t>Not a baptismal formula to be spoken word for word, but an appeal to the                     authority of Jesus Christ for                                    the remission of our sins. </a:t>
            </a:r>
            <a:endParaRPr lang="en-US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573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waterevolution.ca/wp-content/uploads/2012/10/slide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0" y="3652983"/>
            <a:ext cx="9144000" cy="32050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i="1" dirty="0">
                <a:solidFill>
                  <a:srgbClr val="002060"/>
                </a:solidFill>
              </a:rPr>
              <a:t>Were You Baptized for the </a:t>
            </a:r>
            <a:br>
              <a:rPr lang="en-US" b="1" i="1" dirty="0">
                <a:solidFill>
                  <a:srgbClr val="002060"/>
                </a:solidFill>
              </a:rPr>
            </a:br>
            <a:r>
              <a:rPr lang="en-US" b="1" i="1" dirty="0">
                <a:solidFill>
                  <a:srgbClr val="002060"/>
                </a:solidFill>
              </a:rPr>
              <a:t>Remission of Sins?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solidFill>
                  <a:srgbClr val="002060"/>
                </a:solidFill>
              </a:rPr>
              <a:t>Acts 2:38</a:t>
            </a:r>
          </a:p>
          <a:p>
            <a:r>
              <a:rPr lang="en-US" b="1" dirty="0">
                <a:solidFill>
                  <a:srgbClr val="002060"/>
                </a:solidFill>
              </a:rPr>
              <a:t>Acts 22:16</a:t>
            </a:r>
          </a:p>
          <a:p>
            <a:r>
              <a:rPr lang="en-US" b="1" dirty="0">
                <a:solidFill>
                  <a:srgbClr val="002060"/>
                </a:solidFill>
              </a:rPr>
              <a:t>1 Peter 3:21</a:t>
            </a:r>
          </a:p>
          <a:p>
            <a:r>
              <a:rPr lang="en-US" b="1" dirty="0">
                <a:solidFill>
                  <a:srgbClr val="002060"/>
                </a:solidFill>
              </a:rPr>
              <a:t>Mark 16:16</a:t>
            </a:r>
          </a:p>
        </p:txBody>
      </p:sp>
    </p:spTree>
    <p:extLst>
      <p:ext uri="{BB962C8B-B14F-4D97-AF65-F5344CB8AC3E}">
        <p14:creationId xmlns:p14="http://schemas.microsoft.com/office/powerpoint/2010/main" val="36565409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1514</TotalTime>
  <Words>242</Words>
  <Application>Microsoft Office PowerPoint</Application>
  <PresentationFormat>On-screen Show (4:3)</PresentationFormat>
  <Paragraphs>36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Arial</vt:lpstr>
      <vt:lpstr>Calibri</vt:lpstr>
      <vt:lpstr>2_Office Theme</vt:lpstr>
      <vt:lpstr>PowerPoint Presentation</vt:lpstr>
      <vt:lpstr>Have You Been Baptized?</vt:lpstr>
      <vt:lpstr>Have You Been Baptized with Water?</vt:lpstr>
      <vt:lpstr>Have You Been Baptized with Water?</vt:lpstr>
      <vt:lpstr>Have You Been Baptized in Water?</vt:lpstr>
      <vt:lpstr>Have You Been Baptized in Water?</vt:lpstr>
      <vt:lpstr>Was Your Baptism Preceded By Repentance and Confession?</vt:lpstr>
      <vt:lpstr>Were You Baptized in the                   Name of Jesus Christ?</vt:lpstr>
      <vt:lpstr>Were You Baptized for the  Remission of Sins?</vt:lpstr>
      <vt:lpstr>Have You Been Baptized?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knollwoodcoc@outlook.com</cp:lastModifiedBy>
  <cp:revision>95</cp:revision>
  <dcterms:created xsi:type="dcterms:W3CDTF">2008-03-16T18:22:36Z</dcterms:created>
  <dcterms:modified xsi:type="dcterms:W3CDTF">2025-06-08T17:57:51Z</dcterms:modified>
</cp:coreProperties>
</file>