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82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9DA5D4-EFA9-4EDC-A8D0-2FA5C8D255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DFF1FA-9670-4086-8280-7B9BB9EA83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DE3721-95FE-4215-8A3F-5A773CA1182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A4CB73-796F-40E4-B256-4B241915BEA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CFC54B-C702-48D8-9E2C-500CDDACDD1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68D470-8389-484B-BA3F-93C4972FD90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D194A5-AC74-40C7-9A43-9C80E75EB6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53A1A1-E416-4B62-86ED-898C44BED87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D5F4FB-6EFE-42EE-92BB-B2AF415FFF9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9693147-786A-4FD3-A091-6376199052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192D54-68FB-4E85-A02D-37B06DD5FE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B7E3CA-5913-4505-B0FF-C6651FE0147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FA8CE5-1EE5-4954-B4A3-E5F07A4F43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A251CF-3FB2-43F1-8249-AD8FEA7A81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FFEDEF-9E2F-4CDF-8FC9-492ECB75B44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F14AF4A-1C93-41F4-BCEE-F7BE2BA42A1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D36967-783E-4C9B-B9EF-6AABBD2634C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CCEBD8C-F0AB-4DE5-AF50-7DC12CA2214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0B7E49D-E906-4FCB-9207-B77F10A0266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62BEEC9-CDA2-4155-882D-AD05B042F32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EE66B39-7B46-432F-97AE-B216A28CEF8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B72E3A7-A55F-4B59-83FA-234DAD25FAB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BA9857-D872-488E-BCCB-F44BC42BAC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981C3D1-4F02-4FF2-8947-9F57D3B91BD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CC69D65-A5CD-4B19-BA61-0FC83ED7EF7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B2BEDC-4F97-455D-A102-C5A8D922CD4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3DF69CC-4871-4919-87A3-4E4BFCA18B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89DCB00-626F-4FFC-8EE8-12158E780BE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952B4BC-2BDB-4737-ADDD-E492F66E191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5417294-EDC7-4DDC-9CAB-F8447F2043B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A82F015-270E-4A4D-BCB4-E6707549BD7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6E4754-B6B2-4A9F-937E-ECE4BE8DEFD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38C5F8-43BA-4F22-B58C-96A3B0E1A3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80BE47-DCD4-443A-A654-ACD3837D660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FC08DB-5C99-4BEB-B1C7-D7C69084340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48C770-52E2-47B5-B84C-3378AEF291B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544E05B-9552-4190-8701-52C00B5F9A3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BDB0A73-BB02-469C-A6FD-AD188F90D9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6D8DB4-2D11-4F7D-A826-CB0488466D7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818BBBC-2B23-40FA-9C2F-219CB3BE59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EB68214-0FBD-488F-9948-8053FF374F7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2E225F-3866-459E-9DBA-BA8138C8437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67A48D-C2B9-40F6-B0B9-E39677E977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E0DA4DA-3296-4879-BAE5-58981A7A0A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A78B84-5ECF-4EED-810C-B35038BFF2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729E7D9-12A3-4118-BBBF-5BC0FF65276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9245A1E-E30D-420A-823F-600614352FC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70E82E3-E20B-4119-8EC1-5FFBC2B0E77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1FF2C53-0B6D-47DD-AB65-90CDE5914AC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82A0E63-FFA4-4E63-A9C7-6352325249E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BFA9DBC-B04C-41FD-A397-2B23E6A4D3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CB654E1-19C5-4406-81BE-2853D95C7E6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4D7B550-9E02-4101-B3E9-5E40005EF16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850BA89-A499-4E74-B960-52EC7314F5D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F7FB945-77FE-4207-9837-314ADC81942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6D87A56-8795-42A1-8A10-6C95452CAA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7B991AC-4137-4265-B23E-CCAA87DB0AE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314A14B-1E37-4651-9CC6-B012CE87651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0C0FFC0-01E5-4EA8-AC67-7C51EE0016A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8541DE7-EAAE-4E25-AE56-D1377F4044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D04E24C-3B81-48D6-981C-54FA296E71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527BE789-B1C7-41C7-B438-F190113272C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4B9488F-756E-4E2A-BDF3-4479432C8F9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770600A-A62F-475D-AB77-44824BFC62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8267F97-6605-4EC3-9420-6024670B46E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F9678562-2F0E-4EA9-99B1-F29DCE14793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4A5B6E-FD4F-4E81-952F-F491A8A7785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57CECD5-0F75-429A-8208-28F58189CEC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DBA55AD-EA1A-4661-845A-233FD953828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A5DDAE8-3C4E-4727-AF99-FCB09D8D5CA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99EFD1E-7217-4A5E-AF85-A3CEE2D8B57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EB71EEA9-C0A5-4115-9C16-BFC8AC3BECC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0656E06-B549-49E8-82A7-B9279FB4CE0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9F53A37-0C89-47A8-A37B-BFC6A05699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06E2CAF-115B-482B-B5D4-3D5A46D9C48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ubTitle"/>
          </p:nvPr>
        </p:nvSpPr>
        <p:spPr>
          <a:xfrm>
            <a:off x="866520" y="927000"/>
            <a:ext cx="6345000" cy="32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118B7DF9-B7B9-409F-B707-D00BB36BCAC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17EC064F-57E2-4D59-A061-90B04360275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FFF676-B42A-4FB3-A5F6-FFC1F80614E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35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6A3E8C0-48F9-4777-836F-74D5CE4181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0611F0-EC98-44FB-850C-C53F8221EF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B90EE30-7349-46A4-8EB4-F8EA7C8541F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/>
          </p:nvPr>
        </p:nvSpPr>
        <p:spPr>
          <a:xfrm>
            <a:off x="4117680" y="433296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8FF09E63-6812-4855-A21E-3B9E235024F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0121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5157720" y="248904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/>
          </p:nvPr>
        </p:nvSpPr>
        <p:spPr>
          <a:xfrm>
            <a:off x="8665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6" name="PlaceHolder 6"/>
          <p:cNvSpPr>
            <a:spLocks noGrp="1"/>
          </p:cNvSpPr>
          <p:nvPr>
            <p:ph/>
          </p:nvPr>
        </p:nvSpPr>
        <p:spPr>
          <a:xfrm>
            <a:off x="30121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7" name="PlaceHolder 7"/>
          <p:cNvSpPr>
            <a:spLocks noGrp="1"/>
          </p:cNvSpPr>
          <p:nvPr>
            <p:ph/>
          </p:nvPr>
        </p:nvSpPr>
        <p:spPr>
          <a:xfrm>
            <a:off x="5157720" y="4332960"/>
            <a:ext cx="2043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CBB3DD6-07FF-463E-8632-3DE6F2BE61D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6652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117680" y="2489040"/>
            <a:ext cx="3096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66520" y="4332960"/>
            <a:ext cx="6345000" cy="16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F34982-051D-4B09-8C04-D110DBCBFD9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AB688F6-A6A9-4786-9325-F34968C22A2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39A50C-9FA2-4131-A6EB-FBFFDDBB290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706597-2FE1-4DE2-B60B-D52BDEDA363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60B78F7-7E88-46B6-8384-AF3167E9D9A9}" type="slidenum">
              <a:rPr lang="en-US" sz="1200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ptos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Fifth level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D85FC5-24BA-4610-9C67-D0485D2A758E}" type="slidenum">
              <a:rPr lang="en-US" sz="1200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787878"/>
                </a:solidFill>
                <a:latin typeface="Aptos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 idx="1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 idx="1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sldNum" idx="1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E836AC-ECE3-410C-9657-A1118B3A88BD}" type="slidenum">
              <a:rPr lang="en-US" sz="1200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5"/>
          <p:cNvGrpSpPr/>
          <p:nvPr/>
        </p:nvGrpSpPr>
        <p:grpSpPr>
          <a:xfrm>
            <a:off x="-2160" y="-2160"/>
            <a:ext cx="9145800" cy="6860880"/>
            <a:chOff x="-2160" y="-2160"/>
            <a:chExt cx="9145800" cy="6860880"/>
          </a:xfrm>
        </p:grpSpPr>
        <p:sp>
          <p:nvSpPr>
            <p:cNvPr id="247" name="Rectangle 18"/>
            <p:cNvSpPr/>
            <p:nvPr/>
          </p:nvSpPr>
          <p:spPr>
            <a:xfrm>
              <a:off x="0" y="0"/>
              <a:ext cx="9143640" cy="6857640"/>
            </a:xfrm>
            <a:prstGeom prst="rect">
              <a:avLst/>
            </a:prstGeom>
            <a:blipFill rotWithShape="0">
              <a:blip r:embed="rId14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Oval 12"/>
            <p:cNvSpPr/>
            <p:nvPr/>
          </p:nvSpPr>
          <p:spPr>
            <a:xfrm>
              <a:off x="0" y="2895480"/>
              <a:ext cx="2361960" cy="23619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8235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st="2556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Oval 13"/>
            <p:cNvSpPr/>
            <p:nvPr/>
          </p:nvSpPr>
          <p:spPr>
            <a:xfrm>
              <a:off x="6299280" y="1676520"/>
              <a:ext cx="2819160" cy="28191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7058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st="2556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Oval 14"/>
            <p:cNvSpPr/>
            <p:nvPr/>
          </p:nvSpPr>
          <p:spPr>
            <a:xfrm>
              <a:off x="5689800" y="-2160"/>
              <a:ext cx="1599840" cy="159984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14117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st="2556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Oval 16"/>
            <p:cNvSpPr/>
            <p:nvPr/>
          </p:nvSpPr>
          <p:spPr>
            <a:xfrm>
              <a:off x="-2160" y="2666880"/>
              <a:ext cx="4190760" cy="41907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11372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st="2556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Oval 15"/>
            <p:cNvSpPr/>
            <p:nvPr/>
          </p:nvSpPr>
          <p:spPr>
            <a:xfrm>
              <a:off x="6299280" y="5868360"/>
              <a:ext cx="990360" cy="990360"/>
            </a:xfrm>
            <a:prstGeom prst="ellipse">
              <a:avLst/>
            </a:prstGeom>
            <a:gradFill rotWithShape="0">
              <a:gsLst>
                <a:gs pos="0">
                  <a:srgbClr val="5F9C9D">
                    <a:alpha val="14117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st="2556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5"/>
            <p:cNvSpPr/>
            <p:nvPr/>
          </p:nvSpPr>
          <p:spPr>
            <a:xfrm rot="21010200">
              <a:off x="6359760" y="1789920"/>
              <a:ext cx="2377440" cy="317520"/>
            </a:xfrm>
            <a:custGeom>
              <a:avLst/>
              <a:gdLst>
                <a:gd name="textAreaLeft" fmla="*/ 0 w 2377440"/>
                <a:gd name="textAreaRight" fmla="*/ 2377800 w 2377440"/>
                <a:gd name="textAreaTop" fmla="*/ 0 h 317520"/>
                <a:gd name="textAreaBottom" fmla="*/ 317880 h 317520"/>
              </a:gdLst>
              <a:ahLst/>
              <a:cxn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25"/>
            <p:cNvSpPr/>
            <p:nvPr/>
          </p:nvSpPr>
          <p:spPr>
            <a:xfrm>
              <a:off x="484920" y="1856880"/>
              <a:ext cx="8173440" cy="4534920"/>
            </a:xfrm>
            <a:custGeom>
              <a:avLst/>
              <a:gdLst>
                <a:gd name="textAreaLeft" fmla="*/ 0 w 8173440"/>
                <a:gd name="textAreaRight" fmla="*/ 8173800 w 8173440"/>
                <a:gd name="textAreaTop" fmla="*/ 0 h 4534920"/>
                <a:gd name="textAreaBottom" fmla="*/ 4535280 h 4534920"/>
              </a:gdLst>
              <a:ahLst/>
              <a:cxnLst/>
              <a:rect l="textAreaLeft" t="textAreaTop" r="textAreaRight" b="textAreaBottom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Freeform 5"/>
            <p:cNvSpPr/>
            <p:nvPr/>
          </p:nvSpPr>
          <p:spPr>
            <a:xfrm>
              <a:off x="0" y="360"/>
              <a:ext cx="9143640" cy="6857640"/>
            </a:xfrm>
            <a:custGeom>
              <a:avLst/>
              <a:gdLst>
                <a:gd name="textAreaLeft" fmla="*/ 0 w 9143640"/>
                <a:gd name="textAreaRight" fmla="*/ 9144000 w 9143640"/>
                <a:gd name="textAreaTop" fmla="*/ 0 h 6857640"/>
                <a:gd name="textAreaBottom" fmla="*/ 6858000 h 6857640"/>
              </a:gdLst>
              <a:ahLst/>
              <a:cxnLst/>
              <a:rect l="textAreaLeft" t="textAreaTop" r="textAreaRight" b="textAreaBottom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56" name="Rectangle 28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66520" y="927000"/>
            <a:ext cx="6345000" cy="709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Century Gothic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866520" y="2489040"/>
            <a:ext cx="6345000" cy="353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Click to edit Master text styles</a:t>
            </a:r>
          </a:p>
          <a:p>
            <a:pPr marL="685800" lvl="1" indent="-28332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Century Gothic"/>
              </a:rPr>
              <a:t>Second level</a:t>
            </a:r>
          </a:p>
          <a:p>
            <a:pPr marL="960120" lvl="2" indent="-22860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Third level</a:t>
            </a:r>
          </a:p>
          <a:p>
            <a:pPr marL="1234440" lvl="3" indent="-22860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Fourth level</a:t>
            </a:r>
          </a:p>
          <a:p>
            <a:pPr marL="1508760" lvl="4" indent="-228600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Fifth level</a:t>
            </a:r>
          </a:p>
        </p:txBody>
      </p:sp>
      <p:sp>
        <p:nvSpPr>
          <p:cNvPr id="259" name="PlaceHolder 3"/>
          <p:cNvSpPr>
            <a:spLocks noGrp="1"/>
          </p:cNvSpPr>
          <p:nvPr>
            <p:ph type="dt" idx="19"/>
          </p:nvPr>
        </p:nvSpPr>
        <p:spPr>
          <a:xfrm>
            <a:off x="7560000" y="6377040"/>
            <a:ext cx="990360" cy="22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900" b="1" strike="noStrike" spc="-1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900" b="1" strike="noStrike" spc="-1">
                <a:solidFill>
                  <a:schemeClr val="accent1"/>
                </a:solidFill>
                <a:latin typeface="Century Gothic"/>
              </a:rPr>
              <a:t>&lt;date/time&gt;</a:t>
            </a:r>
            <a:endParaRPr lang="en-US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ftr" idx="20"/>
          </p:nvPr>
        </p:nvSpPr>
        <p:spPr>
          <a:xfrm>
            <a:off x="590760" y="6373080"/>
            <a:ext cx="3859560" cy="22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61" name="PlaceHolder 5"/>
          <p:cNvSpPr>
            <a:spLocks noGrp="1"/>
          </p:cNvSpPr>
          <p:nvPr>
            <p:ph type="sldNum" idx="21"/>
          </p:nvPr>
        </p:nvSpPr>
        <p:spPr>
          <a:xfrm>
            <a:off x="7678440" y="295560"/>
            <a:ext cx="790920" cy="76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defRPr lang="en-US" sz="280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08BA649C-C3E2-4BFE-9D70-00E180482C37}" type="slidenum">
              <a:rPr lang="en-US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3"/>
          <p:cNvSpPr/>
          <p:nvPr/>
        </p:nvSpPr>
        <p:spPr>
          <a:xfrm>
            <a:off x="0" y="1876320"/>
            <a:ext cx="9143640" cy="296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Aptos"/>
            </a:endParaRPr>
          </a:p>
        </p:txBody>
      </p: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76320" y="1919880"/>
            <a:ext cx="4849200" cy="258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Aptos Display"/>
              </a:rPr>
              <a:t>Do Not Despise the Day of Small Things</a:t>
            </a:r>
            <a:br>
              <a:rPr sz="4000"/>
            </a:br>
            <a:br>
              <a:rPr sz="2800"/>
            </a:br>
            <a:r>
              <a:rPr lang="en-US" sz="4000" b="0" strike="noStrike" spc="-1">
                <a:solidFill>
                  <a:srgbClr val="000000"/>
                </a:solidFill>
                <a:latin typeface="Aptos Display"/>
              </a:rPr>
              <a:t>Zechariah 4:10</a:t>
            </a:r>
            <a:endParaRPr lang="en-US" sz="4000" b="0" strike="noStrike" spc="-1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300" name="Picture 4" descr="The Mustard Seed | DeMello Spirituality Center"/>
          <p:cNvPicPr/>
          <p:nvPr/>
        </p:nvPicPr>
        <p:blipFill>
          <a:blip r:embed="rId2"/>
          <a:stretch/>
        </p:blipFill>
        <p:spPr>
          <a:xfrm>
            <a:off x="4849560" y="1919880"/>
            <a:ext cx="4294080" cy="2864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060560"/>
          </a:xfrm>
          <a:prstGeom prst="rect">
            <a:avLst/>
          </a:prstGeom>
          <a:solidFill>
            <a:srgbClr val="0070C0"/>
          </a:solidFill>
          <a:ln w="0">
            <a:solidFill>
              <a:srgbClr val="000000"/>
            </a:solidFill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FFFFFF"/>
                </a:solidFill>
                <a:latin typeface="Aptos"/>
              </a:rPr>
              <a:t>God Chooses the Small Things</a:t>
            </a:r>
            <a:endParaRPr lang="en-US" sz="4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US" sz="2800" b="1" strike="noStrike" spc="-1">
                <a:solidFill>
                  <a:srgbClr val="000000"/>
                </a:solidFill>
                <a:latin typeface="Aptos"/>
              </a:rPr>
              <a:t>Moses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US" sz="2800" b="1" strike="noStrike" spc="-1">
                <a:solidFill>
                  <a:srgbClr val="000000"/>
                </a:solidFill>
                <a:latin typeface="Aptos"/>
              </a:rPr>
              <a:t>Gideon’s Army </a:t>
            </a: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- </a:t>
            </a:r>
            <a:r>
              <a:rPr lang="en-US" sz="2800" b="0" strike="noStrike" spc="-1">
                <a:solidFill>
                  <a:srgbClr val="0070C0"/>
                </a:solidFill>
                <a:latin typeface="Aptos"/>
              </a:rPr>
              <a:t>Judges 7:3, 7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US" sz="2800" b="1" strike="noStrike" spc="-1">
                <a:solidFill>
                  <a:srgbClr val="000000"/>
                </a:solidFill>
                <a:latin typeface="Aptos"/>
              </a:rPr>
              <a:t>David </a:t>
            </a: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- </a:t>
            </a:r>
            <a:r>
              <a:rPr lang="en-US" sz="2800" b="0" strike="noStrike" spc="-1">
                <a:solidFill>
                  <a:srgbClr val="0070C0"/>
                </a:solidFill>
                <a:latin typeface="Aptos"/>
              </a:rPr>
              <a:t>1 Samuel 16:11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US" sz="2800" b="1" strike="noStrike" spc="-1">
                <a:solidFill>
                  <a:srgbClr val="000000"/>
                </a:solidFill>
                <a:latin typeface="Aptos"/>
              </a:rPr>
              <a:t>Bethlehem </a:t>
            </a: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- </a:t>
            </a:r>
            <a:r>
              <a:rPr lang="en-US" sz="2800" b="0" strike="noStrike" spc="-1">
                <a:solidFill>
                  <a:srgbClr val="0070C0"/>
                </a:solidFill>
                <a:latin typeface="Aptos"/>
              </a:rPr>
              <a:t>Micah 5:2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US" sz="2800" b="1" strike="noStrike" spc="-1">
                <a:solidFill>
                  <a:srgbClr val="000000"/>
                </a:solidFill>
                <a:latin typeface="Aptos"/>
              </a:rPr>
              <a:t>The Apostles </a:t>
            </a: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- </a:t>
            </a:r>
            <a:r>
              <a:rPr lang="en-US" sz="2800" b="0" strike="noStrike" spc="-1">
                <a:solidFill>
                  <a:srgbClr val="0070C0"/>
                </a:solidFill>
                <a:latin typeface="Aptos"/>
              </a:rPr>
              <a:t>Acts 17:6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060560"/>
          </a:xfrm>
          <a:prstGeom prst="rect">
            <a:avLst/>
          </a:prstGeom>
          <a:solidFill>
            <a:srgbClr val="0070C0"/>
          </a:solidFill>
          <a:ln w="0">
            <a:solidFill>
              <a:srgbClr val="000000"/>
            </a:solidFill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FFFFFF"/>
                </a:solidFill>
                <a:latin typeface="Aptos"/>
              </a:rPr>
              <a:t>God’s Ways are Not Our Ways</a:t>
            </a:r>
            <a:endParaRPr lang="en-US" sz="4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70C0"/>
                </a:solidFill>
                <a:latin typeface="Aptos"/>
              </a:rPr>
              <a:t>Isaiah 55:8-9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70C0"/>
                </a:solidFill>
                <a:latin typeface="Aptos"/>
              </a:rPr>
              <a:t>1 Samuel 16:7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70C0"/>
                </a:solidFill>
                <a:latin typeface="Aptos"/>
              </a:rPr>
              <a:t>1 Corinthians 1:26-29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32720"/>
          </a:xfrm>
          <a:prstGeom prst="rect">
            <a:avLst/>
          </a:prstGeom>
          <a:solidFill>
            <a:srgbClr val="0070C0"/>
          </a:solidFill>
          <a:ln w="0">
            <a:solidFill>
              <a:srgbClr val="000000"/>
            </a:solidFill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FFFFFF"/>
                </a:solidFill>
                <a:latin typeface="Aptos"/>
              </a:rPr>
              <a:t>Small Things Manifest God’s </a:t>
            </a:r>
            <a:br>
              <a:rPr sz="4000"/>
            </a:br>
            <a:r>
              <a:rPr lang="en-US" sz="4000" b="1" strike="noStrike" spc="-1">
                <a:solidFill>
                  <a:srgbClr val="FFFFFF"/>
                </a:solidFill>
                <a:latin typeface="Aptos"/>
              </a:rPr>
              <a:t>Glory and Power</a:t>
            </a:r>
            <a:endParaRPr lang="en-US" sz="4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628560" y="2024640"/>
            <a:ext cx="7886520" cy="415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70C0"/>
                </a:solidFill>
                <a:latin typeface="Aptos"/>
              </a:rPr>
              <a:t>Judges 7:2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70C0"/>
                </a:solidFill>
                <a:latin typeface="Aptos"/>
              </a:rPr>
              <a:t>1 Samuel 17:45-47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060560"/>
          </a:xfrm>
          <a:prstGeom prst="rect">
            <a:avLst/>
          </a:prstGeom>
          <a:solidFill>
            <a:srgbClr val="0070C0"/>
          </a:solidFill>
          <a:ln w="0">
            <a:solidFill>
              <a:srgbClr val="000000"/>
            </a:solidFill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FFFFFF"/>
                </a:solidFill>
                <a:latin typeface="Aptos"/>
              </a:rPr>
              <a:t>God Can Use Me!</a:t>
            </a:r>
            <a:endParaRPr lang="en-US" sz="4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Aptos"/>
              </a:rPr>
              <a:t>God can only use me when I realize I am small and humble myself before Him.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Aptos"/>
              </a:rPr>
              <a:t>“But on this one will I look: on him who is poor and of a contrite spirit, and who trembles at My word” </a:t>
            </a: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- </a:t>
            </a:r>
            <a:r>
              <a:rPr lang="en-US" sz="2800" b="0" strike="noStrike" spc="-1">
                <a:solidFill>
                  <a:srgbClr val="0070C0"/>
                </a:solidFill>
                <a:latin typeface="Aptos"/>
              </a:rPr>
              <a:t>Isaiah 66:2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"/>
          <p:cNvSpPr/>
          <p:nvPr/>
        </p:nvSpPr>
        <p:spPr>
          <a:xfrm>
            <a:off x="0" y="1876320"/>
            <a:ext cx="9143640" cy="296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Aptos"/>
            </a:endParaRPr>
          </a:p>
        </p:txBody>
      </p:sp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76320" y="1919880"/>
            <a:ext cx="4849200" cy="258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Aptos Display"/>
              </a:rPr>
              <a:t>Do Not Despise the Day of Small Things</a:t>
            </a:r>
            <a:br>
              <a:rPr sz="4000"/>
            </a:br>
            <a:br>
              <a:rPr sz="2800"/>
            </a:br>
            <a:r>
              <a:rPr lang="en-US" sz="4000" b="0" strike="noStrike" spc="-1">
                <a:solidFill>
                  <a:srgbClr val="000000"/>
                </a:solidFill>
                <a:latin typeface="Aptos Display"/>
              </a:rPr>
              <a:t>Zechariah 4:10</a:t>
            </a:r>
            <a:endParaRPr lang="en-US" sz="4000" b="0" strike="noStrike" spc="-1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311" name="Picture 4" descr="The Mustard Seed | DeMello Spirituality Center"/>
          <p:cNvPicPr/>
          <p:nvPr/>
        </p:nvPicPr>
        <p:blipFill>
          <a:blip r:embed="rId2"/>
          <a:stretch/>
        </p:blipFill>
        <p:spPr>
          <a:xfrm>
            <a:off x="4849560" y="1919880"/>
            <a:ext cx="4294080" cy="2864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/>
          </a:solidFill>
          <a:ln cap="rnd">
            <a:solidFill>
              <a:srgbClr val="4D090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Ion Boardroom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6590</TotalTime>
  <Words>130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3_Office Theme</vt:lpstr>
      <vt:lpstr>2_Office Theme</vt:lpstr>
      <vt:lpstr>4_Office Theme</vt:lpstr>
      <vt:lpstr>Office Theme</vt:lpstr>
      <vt:lpstr>Office Theme</vt:lpstr>
      <vt:lpstr>Office Theme</vt:lpstr>
      <vt:lpstr>2_Ion Boardroom</vt:lpstr>
      <vt:lpstr>Do Not Despise the Day of Small Things  Zechariah 4:10</vt:lpstr>
      <vt:lpstr>God Chooses the Small Things</vt:lpstr>
      <vt:lpstr>God’s Ways are Not Our Ways</vt:lpstr>
      <vt:lpstr>Small Things Manifest God’s  Glory and Power</vt:lpstr>
      <vt:lpstr>God Can Use Me!</vt:lpstr>
      <vt:lpstr>Do Not Despise the Day of Small Things  Zechariah 4:10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subject/>
  <dc:creator>RJStevensMusic.com</dc:creator>
  <dc:description/>
  <cp:lastModifiedBy>knollwoodcoc@outlook.com</cp:lastModifiedBy>
  <cp:revision>285</cp:revision>
  <dcterms:created xsi:type="dcterms:W3CDTF">2008-03-16T18:22:36Z</dcterms:created>
  <dcterms:modified xsi:type="dcterms:W3CDTF">2025-06-08T17:58:04Z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14</vt:i4>
  </property>
  <property fmtid="{D5CDD505-2E9C-101B-9397-08002B2CF9AE}" pid="4" name="PresentationFormat">
    <vt:lpwstr>On-screen Show (4:3)</vt:lpwstr>
  </property>
  <property fmtid="{D5CDD505-2E9C-101B-9397-08002B2CF9AE}" pid="5" name="Slides">
    <vt:i4>22</vt:i4>
  </property>
</Properties>
</file>