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11"/>
  </p:notesMasterIdLst>
  <p:sldIdLst>
    <p:sldId id="761" r:id="rId3"/>
    <p:sldId id="762" r:id="rId4"/>
    <p:sldId id="763" r:id="rId5"/>
    <p:sldId id="764" r:id="rId6"/>
    <p:sldId id="765" r:id="rId7"/>
    <p:sldId id="766" r:id="rId8"/>
    <p:sldId id="767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61"/>
            <p14:sldId id="762"/>
            <p14:sldId id="763"/>
            <p14:sldId id="764"/>
            <p14:sldId id="765"/>
            <p14:sldId id="766"/>
            <p14:sldId id="76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4" d="100"/>
          <a:sy n="64" d="100"/>
        </p:scale>
        <p:origin x="1421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13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NUL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Remarkable Women of the Bible Chapter 9 ~ Miriam | Teach The Younger  Women">
            <a:extLst>
              <a:ext uri="{FF2B5EF4-FFF2-40B4-BE49-F238E27FC236}">
                <a16:creationId xmlns:a16="http://schemas.microsoft.com/office/drawing/2014/main" id="{114AB495-DF49-C5A2-FF98-D73F682F2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3205956"/>
            <a:ext cx="588645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4E2BC8-FAE5-8683-9908-967E000AA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36170"/>
            <a:ext cx="7772400" cy="1143000"/>
          </a:xfrm>
        </p:spPr>
        <p:txBody>
          <a:bodyPr>
            <a:normAutofit/>
          </a:bodyPr>
          <a:lstStyle/>
          <a:p>
            <a:r>
              <a:rPr lang="en-US" sz="6600" b="1" dirty="0">
                <a:latin typeface="+mn-lt"/>
              </a:rPr>
              <a:t>Miriam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28F087-2C5B-3F71-C4B9-27B17B91C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208664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b="1" i="1" dirty="0"/>
              <a:t>The Sister of Aaron and Moses</a:t>
            </a:r>
          </a:p>
        </p:txBody>
      </p:sp>
    </p:spTree>
    <p:extLst>
      <p:ext uri="{BB962C8B-B14F-4D97-AF65-F5344CB8AC3E}">
        <p14:creationId xmlns:p14="http://schemas.microsoft.com/office/powerpoint/2010/main" val="28177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A7FC3-DA48-44C9-AE57-544E2F82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096" y="3037113"/>
            <a:ext cx="7709807" cy="305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For I brought you up from the land of Egypt, I redeemed you from the house of bondage; And I sent before you Moses, Aaron, and Miriam. </a:t>
            </a:r>
          </a:p>
          <a:p>
            <a:pPr marL="0" indent="0" algn="r">
              <a:buNone/>
            </a:pPr>
            <a:r>
              <a:rPr lang="en-US" sz="3200" b="1" dirty="0"/>
              <a:t>Micah 6:4</a:t>
            </a:r>
          </a:p>
        </p:txBody>
      </p:sp>
      <p:pic>
        <p:nvPicPr>
          <p:cNvPr id="4" name="Picture 2" descr="The Remarkable Women of the Bible Chapter 9 ~ Miriam | Teach The Younger  Women">
            <a:extLst>
              <a:ext uri="{FF2B5EF4-FFF2-40B4-BE49-F238E27FC236}">
                <a16:creationId xmlns:a16="http://schemas.microsoft.com/office/drawing/2014/main" id="{9F31AC8F-344D-256D-B907-2FFD01121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430" y="636929"/>
            <a:ext cx="4761139" cy="197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1395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EC7C-81F0-DF26-D2D8-D7C02F62A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Miriam’s Childhood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9E208-316B-8A39-7BE5-16EB90C7B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Miriam is the oldest child of Amram and Jochebed (Ex. 6:20). </a:t>
            </a:r>
          </a:p>
          <a:p>
            <a:r>
              <a:rPr lang="en-US" dirty="0"/>
              <a:t>Miriam was probably 10-12 years older than Moses. </a:t>
            </a:r>
          </a:p>
          <a:p>
            <a:r>
              <a:rPr lang="en-US" dirty="0"/>
              <a:t>Aaron was three years older than Moses (Ex. 7:7).</a:t>
            </a:r>
          </a:p>
        </p:txBody>
      </p:sp>
      <p:pic>
        <p:nvPicPr>
          <p:cNvPr id="2050" name="Picture 2" descr="JOCHEBED MOTHER OF COURAGE – Kingdom Builders Christian Fellowship">
            <a:extLst>
              <a:ext uri="{FF2B5EF4-FFF2-40B4-BE49-F238E27FC236}">
                <a16:creationId xmlns:a16="http://schemas.microsoft.com/office/drawing/2014/main" id="{8306FA7D-F0E7-089E-3408-01EC546DA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915" y="4431104"/>
            <a:ext cx="3108196" cy="20617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68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E979F-2124-1B71-3917-5AFCC38FA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3BD60-E49F-FEC0-F014-00DAD2FDD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Miriam’s Childhood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9B108-1276-2608-FAAA-9C05D15DF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Exodus 2:4-8</a:t>
            </a:r>
          </a:p>
          <a:p>
            <a:r>
              <a:rPr lang="en-US" dirty="0"/>
              <a:t>Miriam was brave and compassionate. </a:t>
            </a:r>
          </a:p>
          <a:p>
            <a:r>
              <a:rPr lang="en-US" dirty="0"/>
              <a:t>Moses probably wouldn’t have become the spiritual man he was if Miriam hadn’t stepped forward and reconnected him with his mother. </a:t>
            </a:r>
          </a:p>
        </p:txBody>
      </p:sp>
      <p:pic>
        <p:nvPicPr>
          <p:cNvPr id="2050" name="Picture 2" descr="JOCHEBED MOTHER OF COURAGE – Kingdom Builders Christian Fellowship">
            <a:extLst>
              <a:ext uri="{FF2B5EF4-FFF2-40B4-BE49-F238E27FC236}">
                <a16:creationId xmlns:a16="http://schemas.microsoft.com/office/drawing/2014/main" id="{CA3BA0E0-14F7-3A3A-4D88-BE9B29FF1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915" y="4431104"/>
            <a:ext cx="3108196" cy="20617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87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3D3AD-283B-BAE8-AA3F-C8D6BADFA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Miriam in the Exodus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B59E3-8BB4-FB6D-EA15-E24A44308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Exodus 15:20-21</a:t>
            </a:r>
          </a:p>
          <a:p>
            <a:r>
              <a:rPr lang="en-US" dirty="0"/>
              <a:t>She was a prophetess (Num. 12:2).</a:t>
            </a:r>
          </a:p>
          <a:p>
            <a:r>
              <a:rPr lang="en-US" dirty="0"/>
              <a:t>She led the women in worship. </a:t>
            </a:r>
          </a:p>
          <a:p>
            <a:r>
              <a:rPr lang="en-US" dirty="0"/>
              <a:t>Her death and burial are mentioned (Num. 20:1). </a:t>
            </a:r>
          </a:p>
        </p:txBody>
      </p:sp>
      <p:pic>
        <p:nvPicPr>
          <p:cNvPr id="3076" name="Picture 4" descr="&quot;Miriam: A Singing Servant&quot; Exodus 15:21">
            <a:extLst>
              <a:ext uri="{FF2B5EF4-FFF2-40B4-BE49-F238E27FC236}">
                <a16:creationId xmlns:a16="http://schemas.microsoft.com/office/drawing/2014/main" id="{1B6BAFC5-FBF5-11F3-C09E-37F61E9933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96543" y="4367019"/>
            <a:ext cx="3755570" cy="21613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631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ADB7A-C28E-A279-D549-62AA91A3D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Miriam’s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8A1FE-1811-3667-5B1E-CCC9E6484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Numbers 12:1-15</a:t>
            </a:r>
          </a:p>
          <a:p>
            <a:r>
              <a:rPr lang="en-US" dirty="0"/>
              <a:t>She was jealous of Moses. </a:t>
            </a:r>
          </a:p>
          <a:p>
            <a:r>
              <a:rPr lang="en-US" dirty="0"/>
              <a:t>She and Aaron were rebelling against God. </a:t>
            </a:r>
          </a:p>
          <a:p>
            <a:r>
              <a:rPr lang="en-US" dirty="0"/>
              <a:t>There are consequences for </a:t>
            </a:r>
            <a:br>
              <a:rPr lang="en-US" dirty="0"/>
            </a:br>
            <a:r>
              <a:rPr lang="en-US" dirty="0"/>
              <a:t>sin, especially if one is </a:t>
            </a:r>
            <a:br>
              <a:rPr lang="en-US" dirty="0"/>
            </a:br>
            <a:r>
              <a:rPr lang="en-US" dirty="0"/>
              <a:t>a leader of God’s people. </a:t>
            </a:r>
          </a:p>
        </p:txBody>
      </p:sp>
      <p:pic>
        <p:nvPicPr>
          <p:cNvPr id="4098" name="Picture 2" descr="Numbers - Numbers 12:10 Miriam Becomes Leprous - Fun Bible Stuff Picture  Gallery">
            <a:extLst>
              <a:ext uri="{FF2B5EF4-FFF2-40B4-BE49-F238E27FC236}">
                <a16:creationId xmlns:a16="http://schemas.microsoft.com/office/drawing/2014/main" id="{EB47B5C1-D13C-869A-4AE9-427577976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595" y="4136572"/>
            <a:ext cx="3325978" cy="237807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47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445AD-9EF9-5BAE-218E-C8B8EC786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Lessons from Miriam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C1384-924D-E65C-3885-F4B484EC7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828" y="1825625"/>
            <a:ext cx="7546521" cy="4351338"/>
          </a:xfrm>
        </p:spPr>
        <p:txBody>
          <a:bodyPr/>
          <a:lstStyle/>
          <a:p>
            <a:r>
              <a:rPr lang="en-US" dirty="0"/>
              <a:t>She had courage and compassion. </a:t>
            </a:r>
          </a:p>
          <a:p>
            <a:r>
              <a:rPr lang="en-US" dirty="0"/>
              <a:t>She had faith and influence for good. </a:t>
            </a:r>
          </a:p>
          <a:p>
            <a:r>
              <a:rPr lang="en-US" dirty="0"/>
              <a:t>She sinned: but repented, accepted the consequences, and continued to serve God. </a:t>
            </a:r>
          </a:p>
        </p:txBody>
      </p:sp>
      <p:pic>
        <p:nvPicPr>
          <p:cNvPr id="1028" name="Picture 4" descr="2,000+ Open Bible Isolated Stock Photos, Pictures &amp; Royalty-Free Images -  iStock | Magnifying glass isolated">
            <a:extLst>
              <a:ext uri="{FF2B5EF4-FFF2-40B4-BE49-F238E27FC236}">
                <a16:creationId xmlns:a16="http://schemas.microsoft.com/office/drawing/2014/main" id="{CCB80B72-F474-484B-7F85-069640D4F3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26103" y="4225256"/>
            <a:ext cx="5091793" cy="2372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12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6599</TotalTime>
  <Words>220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Office Theme</vt:lpstr>
      <vt:lpstr>Miriam</vt:lpstr>
      <vt:lpstr>PowerPoint Presentation</vt:lpstr>
      <vt:lpstr>1. Miriam’s Childhood</vt:lpstr>
      <vt:lpstr>1. Miriam’s Childhood</vt:lpstr>
      <vt:lpstr>2. Miriam in the Exodus</vt:lpstr>
      <vt:lpstr>3. Miriam’s Sin</vt:lpstr>
      <vt:lpstr>Lessons from Miriam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288</cp:revision>
  <dcterms:created xsi:type="dcterms:W3CDTF">2008-03-16T18:22:36Z</dcterms:created>
  <dcterms:modified xsi:type="dcterms:W3CDTF">2025-05-11T18:55:58Z</dcterms:modified>
</cp:coreProperties>
</file>