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6"/>
  </p:notesMasterIdLst>
  <p:sldIdLst>
    <p:sldId id="258" r:id="rId3"/>
    <p:sldId id="256" r:id="rId4"/>
    <p:sldId id="79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56"/>
            <p14:sldId id="791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4" d="100"/>
          <a:sy n="64" d="100"/>
        </p:scale>
        <p:origin x="1421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2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543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12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03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09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35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19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34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57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78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4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793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32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70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0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50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3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96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2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3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EAE66EF-43C0-4106-9AF8-40A917C03E78}" type="datetimeFigureOut">
              <a:rPr lang="en-US" smtClean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8418E60-77A9-43C6-9E6F-F7F2B9DDE8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9526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5BBAA1-C4A0-4F09-BD94-1CE1679E5AE9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44B8D-5090-40C3-B609-3B26233F5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5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9096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lear sky pictures. Bright sky background. cloudless sky. 10282151 Stock  Photo at Vecteezy">
            <a:extLst>
              <a:ext uri="{FF2B5EF4-FFF2-40B4-BE49-F238E27FC236}">
                <a16:creationId xmlns:a16="http://schemas.microsoft.com/office/drawing/2014/main" id="{725C6B0E-C6F8-2654-EC37-49826C078B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4"/>
          <a:stretch/>
        </p:blipFill>
        <p:spPr bwMode="auto">
          <a:xfrm>
            <a:off x="1589" y="0"/>
            <a:ext cx="91424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00496-7AA8-3991-B89C-E6AD2FFFC3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ln w="3175"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Why I Long for Heaven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9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lear sky pictures. Bright sky background. cloudless sky. 10282151 Stock  Photo at Vecteezy">
            <a:extLst>
              <a:ext uri="{FF2B5EF4-FFF2-40B4-BE49-F238E27FC236}">
                <a16:creationId xmlns:a16="http://schemas.microsoft.com/office/drawing/2014/main" id="{A8B975C9-A76E-EB94-3E59-09C310BC9C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4"/>
          <a:stretch/>
        </p:blipFill>
        <p:spPr bwMode="auto">
          <a:xfrm>
            <a:off x="1589" y="0"/>
            <a:ext cx="91424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E4805C-B689-8BE0-2F4B-DD8BEA525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Why I Long for Heaven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3B25B-E52D-257C-DEEA-943562DFA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is My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Who is There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it is Described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is My 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10000"/>
                    <a:lumOff val="9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I’m Wanted There</a:t>
            </a:r>
          </a:p>
        </p:txBody>
      </p:sp>
    </p:spTree>
    <p:extLst>
      <p:ext uri="{BB962C8B-B14F-4D97-AF65-F5344CB8AC3E}">
        <p14:creationId xmlns:p14="http://schemas.microsoft.com/office/powerpoint/2010/main" val="1622878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28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Why I Long for Heaven</vt:lpstr>
      <vt:lpstr>Why I Long for Heaven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91</cp:revision>
  <dcterms:created xsi:type="dcterms:W3CDTF">2008-03-16T18:22:36Z</dcterms:created>
  <dcterms:modified xsi:type="dcterms:W3CDTF">2025-05-04T18:50:45Z</dcterms:modified>
</cp:coreProperties>
</file>