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5"/>
  </p:notesMasterIdLst>
  <p:sldIdLst>
    <p:sldId id="264" r:id="rId3"/>
    <p:sldId id="256" r:id="rId4"/>
    <p:sldId id="257" r:id="rId5"/>
    <p:sldId id="756" r:id="rId6"/>
    <p:sldId id="266" r:id="rId7"/>
    <p:sldId id="267" r:id="rId8"/>
    <p:sldId id="268" r:id="rId9"/>
    <p:sldId id="269" r:id="rId10"/>
    <p:sldId id="270" r:id="rId11"/>
    <p:sldId id="263" r:id="rId12"/>
    <p:sldId id="757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56"/>
            <p14:sldId id="257"/>
            <p14:sldId id="756"/>
            <p14:sldId id="266"/>
            <p14:sldId id="267"/>
            <p14:sldId id="268"/>
            <p14:sldId id="269"/>
            <p14:sldId id="270"/>
            <p14:sldId id="263"/>
            <p14:sldId id="7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7" d="100"/>
          <a:sy n="67" d="100"/>
        </p:scale>
        <p:origin x="6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b="1" dirty="0"/>
            <a:t>Introduction</a:t>
          </a:r>
          <a:r>
            <a:rPr lang="en-US" sz="2800" dirty="0"/>
            <a:t>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b="1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b="1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 b="1" dirty="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 b="1" dirty="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B06721-D611-4709-A04D-37F1F1F8EF1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A82E63-DA24-4FEB-A6B6-5BD39FF2255C}">
      <dgm:prSet custT="1"/>
      <dgm:spPr/>
      <dgm:t>
        <a:bodyPr/>
        <a:lstStyle/>
        <a:p>
          <a:r>
            <a:rPr lang="en-US" sz="2800" dirty="0"/>
            <a:t>Introduction </a:t>
          </a:r>
        </a:p>
      </dgm:t>
    </dgm:pt>
    <dgm:pt modelId="{E9B2EB1E-4A3F-48E5-B125-882C4E4667D8}" type="parTrans" cxnId="{96962284-9A50-49D8-B6F6-3890711CCBD0}">
      <dgm:prSet/>
      <dgm:spPr/>
      <dgm:t>
        <a:bodyPr/>
        <a:lstStyle/>
        <a:p>
          <a:endParaRPr lang="en-US"/>
        </a:p>
      </dgm:t>
    </dgm:pt>
    <dgm:pt modelId="{8181C41C-79F1-473F-A4D7-298CEF37B49A}" type="sibTrans" cxnId="{96962284-9A50-49D8-B6F6-3890711CCBD0}">
      <dgm:prSet/>
      <dgm:spPr/>
      <dgm:t>
        <a:bodyPr/>
        <a:lstStyle/>
        <a:p>
          <a:endParaRPr lang="en-US"/>
        </a:p>
      </dgm:t>
    </dgm:pt>
    <dgm:pt modelId="{B1037421-4478-45BD-8F84-54676EE48D94}">
      <dgm:prSet custT="1"/>
      <dgm:spPr/>
      <dgm:t>
        <a:bodyPr/>
        <a:lstStyle/>
        <a:p>
          <a:r>
            <a:rPr lang="en-US" sz="2800" dirty="0"/>
            <a:t>Unity In Service – Kaz Willis</a:t>
          </a:r>
        </a:p>
      </dgm:t>
    </dgm:pt>
    <dgm:pt modelId="{96A1A234-7F11-47DD-B86A-95E62E909C43}" type="parTrans" cxnId="{D8D788F5-CA56-4507-A813-FACC0255308E}">
      <dgm:prSet/>
      <dgm:spPr/>
      <dgm:t>
        <a:bodyPr/>
        <a:lstStyle/>
        <a:p>
          <a:endParaRPr lang="en-US"/>
        </a:p>
      </dgm:t>
    </dgm:pt>
    <dgm:pt modelId="{8A9554FA-539E-4835-BD6C-B917D6E5303A}" type="sibTrans" cxnId="{D8D788F5-CA56-4507-A813-FACC0255308E}">
      <dgm:prSet/>
      <dgm:spPr/>
      <dgm:t>
        <a:bodyPr/>
        <a:lstStyle/>
        <a:p>
          <a:endParaRPr lang="en-US"/>
        </a:p>
      </dgm:t>
    </dgm:pt>
    <dgm:pt modelId="{FE6A86D3-F1B4-43C9-AD58-11343BEDF0E1}">
      <dgm:prSet custT="1"/>
      <dgm:spPr/>
      <dgm:t>
        <a:bodyPr/>
        <a:lstStyle/>
        <a:p>
          <a:r>
            <a:rPr lang="en-US" sz="2800" dirty="0"/>
            <a:t>Unity In Worship – Micah Blackaby</a:t>
          </a:r>
        </a:p>
      </dgm:t>
    </dgm:pt>
    <dgm:pt modelId="{8D59CD27-C8D7-4950-BFF5-6982F14D7D03}" type="parTrans" cxnId="{980551A4-16F5-41F5-82E5-E112EFBA479F}">
      <dgm:prSet/>
      <dgm:spPr/>
      <dgm:t>
        <a:bodyPr/>
        <a:lstStyle/>
        <a:p>
          <a:endParaRPr lang="en-US"/>
        </a:p>
      </dgm:t>
    </dgm:pt>
    <dgm:pt modelId="{FF4C5064-CF41-40F6-B531-7AE15485239E}" type="sibTrans" cxnId="{980551A4-16F5-41F5-82E5-E112EFBA479F}">
      <dgm:prSet/>
      <dgm:spPr/>
      <dgm:t>
        <a:bodyPr/>
        <a:lstStyle/>
        <a:p>
          <a:endParaRPr lang="en-US"/>
        </a:p>
      </dgm:t>
    </dgm:pt>
    <dgm:pt modelId="{7034D102-4A33-4935-B55C-E2BB28EDED43}">
      <dgm:prSet custT="1"/>
      <dgm:spPr/>
      <dgm:t>
        <a:bodyPr/>
        <a:lstStyle/>
        <a:p>
          <a:r>
            <a:rPr lang="en-US" sz="2800"/>
            <a:t>Unity In Christ – Gavin Thomas</a:t>
          </a:r>
        </a:p>
      </dgm:t>
    </dgm:pt>
    <dgm:pt modelId="{F290A5C0-E957-411B-BC45-00F7C8A9C43C}" type="parTrans" cxnId="{2F2FF16C-AC4A-4932-89F5-09EA80FB4B80}">
      <dgm:prSet/>
      <dgm:spPr/>
      <dgm:t>
        <a:bodyPr/>
        <a:lstStyle/>
        <a:p>
          <a:endParaRPr lang="en-US"/>
        </a:p>
      </dgm:t>
    </dgm:pt>
    <dgm:pt modelId="{5824B041-52B7-4EF8-BC59-23A9E1E7FCE4}" type="sibTrans" cxnId="{2F2FF16C-AC4A-4932-89F5-09EA80FB4B80}">
      <dgm:prSet/>
      <dgm:spPr/>
      <dgm:t>
        <a:bodyPr/>
        <a:lstStyle/>
        <a:p>
          <a:endParaRPr lang="en-US"/>
        </a:p>
      </dgm:t>
    </dgm:pt>
    <dgm:pt modelId="{7EDFC61E-D281-479D-AE92-5910346852EB}">
      <dgm:prSet custT="1"/>
      <dgm:spPr/>
      <dgm:t>
        <a:bodyPr/>
        <a:lstStyle/>
        <a:p>
          <a:r>
            <a:rPr lang="en-US" sz="2800" b="1" dirty="0"/>
            <a:t>Conclusion </a:t>
          </a:r>
        </a:p>
      </dgm:t>
    </dgm:pt>
    <dgm:pt modelId="{EE78CAD5-F0E1-4035-BD43-D611C4801D6A}" type="parTrans" cxnId="{E053CE0D-DAF9-4937-AA18-E5F478D4A1B7}">
      <dgm:prSet/>
      <dgm:spPr/>
      <dgm:t>
        <a:bodyPr/>
        <a:lstStyle/>
        <a:p>
          <a:endParaRPr lang="en-US"/>
        </a:p>
      </dgm:t>
    </dgm:pt>
    <dgm:pt modelId="{F2F15304-2C1C-475D-B60C-555704E269D1}" type="sibTrans" cxnId="{E053CE0D-DAF9-4937-AA18-E5F478D4A1B7}">
      <dgm:prSet/>
      <dgm:spPr/>
      <dgm:t>
        <a:bodyPr/>
        <a:lstStyle/>
        <a:p>
          <a:endParaRPr lang="en-US"/>
        </a:p>
      </dgm:t>
    </dgm:pt>
    <dgm:pt modelId="{8CB44572-D049-481E-AC8C-E37C5A09C73D}">
      <dgm:prSet custT="1"/>
      <dgm:spPr/>
      <dgm:t>
        <a:bodyPr/>
        <a:lstStyle/>
        <a:p>
          <a:r>
            <a:rPr lang="en-US" sz="2800" dirty="0"/>
            <a:t>Closing Prayer</a:t>
          </a:r>
        </a:p>
      </dgm:t>
    </dgm:pt>
    <dgm:pt modelId="{45F5EBA7-8C2D-44D7-BE02-C579B0487314}" type="parTrans" cxnId="{8287D1B4-9051-41ED-864F-9638A214D6CA}">
      <dgm:prSet/>
      <dgm:spPr/>
      <dgm:t>
        <a:bodyPr/>
        <a:lstStyle/>
        <a:p>
          <a:endParaRPr lang="en-US"/>
        </a:p>
      </dgm:t>
    </dgm:pt>
    <dgm:pt modelId="{CC45FF51-4D66-4981-899D-0ACAC758FB72}" type="sibTrans" cxnId="{8287D1B4-9051-41ED-864F-9638A214D6CA}">
      <dgm:prSet/>
      <dgm:spPr/>
      <dgm:t>
        <a:bodyPr/>
        <a:lstStyle/>
        <a:p>
          <a:endParaRPr lang="en-US"/>
        </a:p>
      </dgm:t>
    </dgm:pt>
    <dgm:pt modelId="{FF55D294-A246-4D22-9E65-C42910CF87EA}" type="pres">
      <dgm:prSet presAssocID="{C9B06721-D611-4709-A04D-37F1F1F8EF1E}" presName="vert0" presStyleCnt="0">
        <dgm:presLayoutVars>
          <dgm:dir/>
          <dgm:animOne val="branch"/>
          <dgm:animLvl val="lvl"/>
        </dgm:presLayoutVars>
      </dgm:prSet>
      <dgm:spPr/>
    </dgm:pt>
    <dgm:pt modelId="{5E577A5D-F07D-4783-BE8F-8F9E587DE28A}" type="pres">
      <dgm:prSet presAssocID="{05A82E63-DA24-4FEB-A6B6-5BD39FF2255C}" presName="thickLine" presStyleLbl="alignNode1" presStyleIdx="0" presStyleCnt="6"/>
      <dgm:spPr/>
    </dgm:pt>
    <dgm:pt modelId="{1D44F175-861A-4928-9D00-534BD3F0026E}" type="pres">
      <dgm:prSet presAssocID="{05A82E63-DA24-4FEB-A6B6-5BD39FF2255C}" presName="horz1" presStyleCnt="0"/>
      <dgm:spPr/>
    </dgm:pt>
    <dgm:pt modelId="{BF7B4450-3537-4FEC-BEC5-6C7DC14AD0F9}" type="pres">
      <dgm:prSet presAssocID="{05A82E63-DA24-4FEB-A6B6-5BD39FF2255C}" presName="tx1" presStyleLbl="revTx" presStyleIdx="0" presStyleCnt="6"/>
      <dgm:spPr/>
    </dgm:pt>
    <dgm:pt modelId="{9BF3A584-900D-4632-9445-51BD041B6DC0}" type="pres">
      <dgm:prSet presAssocID="{05A82E63-DA24-4FEB-A6B6-5BD39FF2255C}" presName="vert1" presStyleCnt="0"/>
      <dgm:spPr/>
    </dgm:pt>
    <dgm:pt modelId="{19073BD7-B0A1-4B1E-9CBD-FC586F2F1201}" type="pres">
      <dgm:prSet presAssocID="{B1037421-4478-45BD-8F84-54676EE48D94}" presName="thickLine" presStyleLbl="alignNode1" presStyleIdx="1" presStyleCnt="6"/>
      <dgm:spPr/>
    </dgm:pt>
    <dgm:pt modelId="{6C378E3C-8006-489D-9FCB-EC65B445F54D}" type="pres">
      <dgm:prSet presAssocID="{B1037421-4478-45BD-8F84-54676EE48D94}" presName="horz1" presStyleCnt="0"/>
      <dgm:spPr/>
    </dgm:pt>
    <dgm:pt modelId="{9274B154-F6EA-4C35-910E-8FC163E8F843}" type="pres">
      <dgm:prSet presAssocID="{B1037421-4478-45BD-8F84-54676EE48D94}" presName="tx1" presStyleLbl="revTx" presStyleIdx="1" presStyleCnt="6"/>
      <dgm:spPr/>
    </dgm:pt>
    <dgm:pt modelId="{B43150F5-9B8E-407B-AA2E-EA3A05C9B3CE}" type="pres">
      <dgm:prSet presAssocID="{B1037421-4478-45BD-8F84-54676EE48D94}" presName="vert1" presStyleCnt="0"/>
      <dgm:spPr/>
    </dgm:pt>
    <dgm:pt modelId="{CD3F1DD8-A25F-4885-B5C0-F3D22C95F02C}" type="pres">
      <dgm:prSet presAssocID="{FE6A86D3-F1B4-43C9-AD58-11343BEDF0E1}" presName="thickLine" presStyleLbl="alignNode1" presStyleIdx="2" presStyleCnt="6"/>
      <dgm:spPr/>
    </dgm:pt>
    <dgm:pt modelId="{457F7694-8B86-4C4E-82E4-8EE56CDEA85D}" type="pres">
      <dgm:prSet presAssocID="{FE6A86D3-F1B4-43C9-AD58-11343BEDF0E1}" presName="horz1" presStyleCnt="0"/>
      <dgm:spPr/>
    </dgm:pt>
    <dgm:pt modelId="{48361FCF-BC03-4BCA-BE51-769E97024D59}" type="pres">
      <dgm:prSet presAssocID="{FE6A86D3-F1B4-43C9-AD58-11343BEDF0E1}" presName="tx1" presStyleLbl="revTx" presStyleIdx="2" presStyleCnt="6"/>
      <dgm:spPr/>
    </dgm:pt>
    <dgm:pt modelId="{A473CEAB-68C4-4F41-A9FF-85B60302C774}" type="pres">
      <dgm:prSet presAssocID="{FE6A86D3-F1B4-43C9-AD58-11343BEDF0E1}" presName="vert1" presStyleCnt="0"/>
      <dgm:spPr/>
    </dgm:pt>
    <dgm:pt modelId="{09E95F1D-2063-45C1-A80E-1DFA5B16E8D1}" type="pres">
      <dgm:prSet presAssocID="{7034D102-4A33-4935-B55C-E2BB28EDED43}" presName="thickLine" presStyleLbl="alignNode1" presStyleIdx="3" presStyleCnt="6"/>
      <dgm:spPr/>
    </dgm:pt>
    <dgm:pt modelId="{6FDB268D-E12E-4A25-A6BA-736515D05088}" type="pres">
      <dgm:prSet presAssocID="{7034D102-4A33-4935-B55C-E2BB28EDED43}" presName="horz1" presStyleCnt="0"/>
      <dgm:spPr/>
    </dgm:pt>
    <dgm:pt modelId="{F2BF941D-4977-4659-84CE-D73E2B8F1783}" type="pres">
      <dgm:prSet presAssocID="{7034D102-4A33-4935-B55C-E2BB28EDED43}" presName="tx1" presStyleLbl="revTx" presStyleIdx="3" presStyleCnt="6"/>
      <dgm:spPr/>
    </dgm:pt>
    <dgm:pt modelId="{5FB15893-75A8-41A2-B814-525E940AC3B1}" type="pres">
      <dgm:prSet presAssocID="{7034D102-4A33-4935-B55C-E2BB28EDED43}" presName="vert1" presStyleCnt="0"/>
      <dgm:spPr/>
    </dgm:pt>
    <dgm:pt modelId="{B5AD1C06-C508-4F12-AA43-2EFF5CB18A5B}" type="pres">
      <dgm:prSet presAssocID="{7EDFC61E-D281-479D-AE92-5910346852EB}" presName="thickLine" presStyleLbl="alignNode1" presStyleIdx="4" presStyleCnt="6"/>
      <dgm:spPr/>
    </dgm:pt>
    <dgm:pt modelId="{0095C0DC-C407-44E1-91EC-71A9F526717C}" type="pres">
      <dgm:prSet presAssocID="{7EDFC61E-D281-479D-AE92-5910346852EB}" presName="horz1" presStyleCnt="0"/>
      <dgm:spPr/>
    </dgm:pt>
    <dgm:pt modelId="{10D77427-BECC-481A-A526-AD05194E6E7A}" type="pres">
      <dgm:prSet presAssocID="{7EDFC61E-D281-479D-AE92-5910346852EB}" presName="tx1" presStyleLbl="revTx" presStyleIdx="4" presStyleCnt="6"/>
      <dgm:spPr/>
    </dgm:pt>
    <dgm:pt modelId="{3C76605F-1561-478D-BAE4-4E9C33DB4B35}" type="pres">
      <dgm:prSet presAssocID="{7EDFC61E-D281-479D-AE92-5910346852EB}" presName="vert1" presStyleCnt="0"/>
      <dgm:spPr/>
    </dgm:pt>
    <dgm:pt modelId="{7157E89B-B8B2-493F-8532-051A77D5C1C4}" type="pres">
      <dgm:prSet presAssocID="{8CB44572-D049-481E-AC8C-E37C5A09C73D}" presName="thickLine" presStyleLbl="alignNode1" presStyleIdx="5" presStyleCnt="6"/>
      <dgm:spPr/>
    </dgm:pt>
    <dgm:pt modelId="{795E2715-BDCB-4A67-BEA1-AA6256B368F5}" type="pres">
      <dgm:prSet presAssocID="{8CB44572-D049-481E-AC8C-E37C5A09C73D}" presName="horz1" presStyleCnt="0"/>
      <dgm:spPr/>
    </dgm:pt>
    <dgm:pt modelId="{A6522CCD-5FA2-45DA-972F-4519A956BD57}" type="pres">
      <dgm:prSet presAssocID="{8CB44572-D049-481E-AC8C-E37C5A09C73D}" presName="tx1" presStyleLbl="revTx" presStyleIdx="5" presStyleCnt="6"/>
      <dgm:spPr/>
    </dgm:pt>
    <dgm:pt modelId="{FEC1EBF6-C10B-447C-841A-17D3D49CC288}" type="pres">
      <dgm:prSet presAssocID="{8CB44572-D049-481E-AC8C-E37C5A09C73D}" presName="vert1" presStyleCnt="0"/>
      <dgm:spPr/>
    </dgm:pt>
  </dgm:ptLst>
  <dgm:cxnLst>
    <dgm:cxn modelId="{E053CE0D-DAF9-4937-AA18-E5F478D4A1B7}" srcId="{C9B06721-D611-4709-A04D-37F1F1F8EF1E}" destId="{7EDFC61E-D281-479D-AE92-5910346852EB}" srcOrd="4" destOrd="0" parTransId="{EE78CAD5-F0E1-4035-BD43-D611C4801D6A}" sibTransId="{F2F15304-2C1C-475D-B60C-555704E269D1}"/>
    <dgm:cxn modelId="{12C34D40-5490-42DC-BE4B-028E828CC8E1}" type="presOf" srcId="{7EDFC61E-D281-479D-AE92-5910346852EB}" destId="{10D77427-BECC-481A-A526-AD05194E6E7A}" srcOrd="0" destOrd="0" presId="urn:microsoft.com/office/officeart/2008/layout/LinedList"/>
    <dgm:cxn modelId="{2F2FF16C-AC4A-4932-89F5-09EA80FB4B80}" srcId="{C9B06721-D611-4709-A04D-37F1F1F8EF1E}" destId="{7034D102-4A33-4935-B55C-E2BB28EDED43}" srcOrd="3" destOrd="0" parTransId="{F290A5C0-E957-411B-BC45-00F7C8A9C43C}" sibTransId="{5824B041-52B7-4EF8-BC59-23A9E1E7FCE4}"/>
    <dgm:cxn modelId="{FD2A0154-574D-4367-BFAF-C416DDED0FD9}" type="presOf" srcId="{8CB44572-D049-481E-AC8C-E37C5A09C73D}" destId="{A6522CCD-5FA2-45DA-972F-4519A956BD57}" srcOrd="0" destOrd="0" presId="urn:microsoft.com/office/officeart/2008/layout/LinedList"/>
    <dgm:cxn modelId="{96962284-9A50-49D8-B6F6-3890711CCBD0}" srcId="{C9B06721-D611-4709-A04D-37F1F1F8EF1E}" destId="{05A82E63-DA24-4FEB-A6B6-5BD39FF2255C}" srcOrd="0" destOrd="0" parTransId="{E9B2EB1E-4A3F-48E5-B125-882C4E4667D8}" sibTransId="{8181C41C-79F1-473F-A4D7-298CEF37B49A}"/>
    <dgm:cxn modelId="{D2CA7F9A-E544-4CFC-813B-2A0CB0D6C297}" type="presOf" srcId="{FE6A86D3-F1B4-43C9-AD58-11343BEDF0E1}" destId="{48361FCF-BC03-4BCA-BE51-769E97024D59}" srcOrd="0" destOrd="0" presId="urn:microsoft.com/office/officeart/2008/layout/LinedList"/>
    <dgm:cxn modelId="{980551A4-16F5-41F5-82E5-E112EFBA479F}" srcId="{C9B06721-D611-4709-A04D-37F1F1F8EF1E}" destId="{FE6A86D3-F1B4-43C9-AD58-11343BEDF0E1}" srcOrd="2" destOrd="0" parTransId="{8D59CD27-C8D7-4950-BFF5-6982F14D7D03}" sibTransId="{FF4C5064-CF41-40F6-B531-7AE15485239E}"/>
    <dgm:cxn modelId="{6162F0B0-8636-4B6E-9F0C-D8165BBDA7FC}" type="presOf" srcId="{C9B06721-D611-4709-A04D-37F1F1F8EF1E}" destId="{FF55D294-A246-4D22-9E65-C42910CF87EA}" srcOrd="0" destOrd="0" presId="urn:microsoft.com/office/officeart/2008/layout/LinedList"/>
    <dgm:cxn modelId="{8287D1B4-9051-41ED-864F-9638A214D6CA}" srcId="{C9B06721-D611-4709-A04D-37F1F1F8EF1E}" destId="{8CB44572-D049-481E-AC8C-E37C5A09C73D}" srcOrd="5" destOrd="0" parTransId="{45F5EBA7-8C2D-44D7-BE02-C579B0487314}" sibTransId="{CC45FF51-4D66-4981-899D-0ACAC758FB72}"/>
    <dgm:cxn modelId="{AB76F6B7-808C-4F8F-8EFD-1026852EFF2C}" type="presOf" srcId="{B1037421-4478-45BD-8F84-54676EE48D94}" destId="{9274B154-F6EA-4C35-910E-8FC163E8F843}" srcOrd="0" destOrd="0" presId="urn:microsoft.com/office/officeart/2008/layout/LinedList"/>
    <dgm:cxn modelId="{5B10AABC-32D4-4093-AB60-CE3DC2BF9DDD}" type="presOf" srcId="{7034D102-4A33-4935-B55C-E2BB28EDED43}" destId="{F2BF941D-4977-4659-84CE-D73E2B8F1783}" srcOrd="0" destOrd="0" presId="urn:microsoft.com/office/officeart/2008/layout/LinedList"/>
    <dgm:cxn modelId="{FF9D87E4-FE3A-4697-A975-0820E60DE8C2}" type="presOf" srcId="{05A82E63-DA24-4FEB-A6B6-5BD39FF2255C}" destId="{BF7B4450-3537-4FEC-BEC5-6C7DC14AD0F9}" srcOrd="0" destOrd="0" presId="urn:microsoft.com/office/officeart/2008/layout/LinedList"/>
    <dgm:cxn modelId="{D8D788F5-CA56-4507-A813-FACC0255308E}" srcId="{C9B06721-D611-4709-A04D-37F1F1F8EF1E}" destId="{B1037421-4478-45BD-8F84-54676EE48D94}" srcOrd="1" destOrd="0" parTransId="{96A1A234-7F11-47DD-B86A-95E62E909C43}" sibTransId="{8A9554FA-539E-4835-BD6C-B917D6E5303A}"/>
    <dgm:cxn modelId="{55481977-345C-4BE3-B459-5CF0AD7B018C}" type="presParOf" srcId="{FF55D294-A246-4D22-9E65-C42910CF87EA}" destId="{5E577A5D-F07D-4783-BE8F-8F9E587DE28A}" srcOrd="0" destOrd="0" presId="urn:microsoft.com/office/officeart/2008/layout/LinedList"/>
    <dgm:cxn modelId="{E7428AF4-A49D-4932-8045-349232483635}" type="presParOf" srcId="{FF55D294-A246-4D22-9E65-C42910CF87EA}" destId="{1D44F175-861A-4928-9D00-534BD3F0026E}" srcOrd="1" destOrd="0" presId="urn:microsoft.com/office/officeart/2008/layout/LinedList"/>
    <dgm:cxn modelId="{99F52EF1-5B76-47EC-9542-82D4178983AD}" type="presParOf" srcId="{1D44F175-861A-4928-9D00-534BD3F0026E}" destId="{BF7B4450-3537-4FEC-BEC5-6C7DC14AD0F9}" srcOrd="0" destOrd="0" presId="urn:microsoft.com/office/officeart/2008/layout/LinedList"/>
    <dgm:cxn modelId="{8C50EE02-0545-41FA-B2E8-60BB5730391E}" type="presParOf" srcId="{1D44F175-861A-4928-9D00-534BD3F0026E}" destId="{9BF3A584-900D-4632-9445-51BD041B6DC0}" srcOrd="1" destOrd="0" presId="urn:microsoft.com/office/officeart/2008/layout/LinedList"/>
    <dgm:cxn modelId="{4EEF88CF-38B8-4708-B76F-2ECC21876439}" type="presParOf" srcId="{FF55D294-A246-4D22-9E65-C42910CF87EA}" destId="{19073BD7-B0A1-4B1E-9CBD-FC586F2F1201}" srcOrd="2" destOrd="0" presId="urn:microsoft.com/office/officeart/2008/layout/LinedList"/>
    <dgm:cxn modelId="{4CC1184F-D567-4A43-80D0-425102FB7D7A}" type="presParOf" srcId="{FF55D294-A246-4D22-9E65-C42910CF87EA}" destId="{6C378E3C-8006-489D-9FCB-EC65B445F54D}" srcOrd="3" destOrd="0" presId="urn:microsoft.com/office/officeart/2008/layout/LinedList"/>
    <dgm:cxn modelId="{8FDEBE1B-BA8E-439E-B762-FD6620A69901}" type="presParOf" srcId="{6C378E3C-8006-489D-9FCB-EC65B445F54D}" destId="{9274B154-F6EA-4C35-910E-8FC163E8F843}" srcOrd="0" destOrd="0" presId="urn:microsoft.com/office/officeart/2008/layout/LinedList"/>
    <dgm:cxn modelId="{05A37EFD-1FED-494C-A233-1451244DE4C3}" type="presParOf" srcId="{6C378E3C-8006-489D-9FCB-EC65B445F54D}" destId="{B43150F5-9B8E-407B-AA2E-EA3A05C9B3CE}" srcOrd="1" destOrd="0" presId="urn:microsoft.com/office/officeart/2008/layout/LinedList"/>
    <dgm:cxn modelId="{FACB2E63-EAE9-4BD2-9ADF-957264E46651}" type="presParOf" srcId="{FF55D294-A246-4D22-9E65-C42910CF87EA}" destId="{CD3F1DD8-A25F-4885-B5C0-F3D22C95F02C}" srcOrd="4" destOrd="0" presId="urn:microsoft.com/office/officeart/2008/layout/LinedList"/>
    <dgm:cxn modelId="{B8001DCF-76BC-4BED-A7CF-617DF7E64B5A}" type="presParOf" srcId="{FF55D294-A246-4D22-9E65-C42910CF87EA}" destId="{457F7694-8B86-4C4E-82E4-8EE56CDEA85D}" srcOrd="5" destOrd="0" presId="urn:microsoft.com/office/officeart/2008/layout/LinedList"/>
    <dgm:cxn modelId="{4B389361-50C8-4A49-8BA2-0D2EF54F26C4}" type="presParOf" srcId="{457F7694-8B86-4C4E-82E4-8EE56CDEA85D}" destId="{48361FCF-BC03-4BCA-BE51-769E97024D59}" srcOrd="0" destOrd="0" presId="urn:microsoft.com/office/officeart/2008/layout/LinedList"/>
    <dgm:cxn modelId="{8F04D577-62EC-4760-9D30-1810A81ADBAA}" type="presParOf" srcId="{457F7694-8B86-4C4E-82E4-8EE56CDEA85D}" destId="{A473CEAB-68C4-4F41-A9FF-85B60302C774}" srcOrd="1" destOrd="0" presId="urn:microsoft.com/office/officeart/2008/layout/LinedList"/>
    <dgm:cxn modelId="{0ABC5076-73BD-4759-ABE2-7A4B606A5CEE}" type="presParOf" srcId="{FF55D294-A246-4D22-9E65-C42910CF87EA}" destId="{09E95F1D-2063-45C1-A80E-1DFA5B16E8D1}" srcOrd="6" destOrd="0" presId="urn:microsoft.com/office/officeart/2008/layout/LinedList"/>
    <dgm:cxn modelId="{4441E4E9-3F2F-4E2B-99CF-B60BD3CB2B96}" type="presParOf" srcId="{FF55D294-A246-4D22-9E65-C42910CF87EA}" destId="{6FDB268D-E12E-4A25-A6BA-736515D05088}" srcOrd="7" destOrd="0" presId="urn:microsoft.com/office/officeart/2008/layout/LinedList"/>
    <dgm:cxn modelId="{085EAD48-AFC4-4F05-8111-3CDDF4A2C8BC}" type="presParOf" srcId="{6FDB268D-E12E-4A25-A6BA-736515D05088}" destId="{F2BF941D-4977-4659-84CE-D73E2B8F1783}" srcOrd="0" destOrd="0" presId="urn:microsoft.com/office/officeart/2008/layout/LinedList"/>
    <dgm:cxn modelId="{280AD9BF-64A1-4A41-A7D6-8750A811DBF3}" type="presParOf" srcId="{6FDB268D-E12E-4A25-A6BA-736515D05088}" destId="{5FB15893-75A8-41A2-B814-525E940AC3B1}" srcOrd="1" destOrd="0" presId="urn:microsoft.com/office/officeart/2008/layout/LinedList"/>
    <dgm:cxn modelId="{8B24EC85-C71A-4B59-930A-8BB9A04A2C5B}" type="presParOf" srcId="{FF55D294-A246-4D22-9E65-C42910CF87EA}" destId="{B5AD1C06-C508-4F12-AA43-2EFF5CB18A5B}" srcOrd="8" destOrd="0" presId="urn:microsoft.com/office/officeart/2008/layout/LinedList"/>
    <dgm:cxn modelId="{8758B994-2468-4CFD-B534-FDC4EEEF33A0}" type="presParOf" srcId="{FF55D294-A246-4D22-9E65-C42910CF87EA}" destId="{0095C0DC-C407-44E1-91EC-71A9F526717C}" srcOrd="9" destOrd="0" presId="urn:microsoft.com/office/officeart/2008/layout/LinedList"/>
    <dgm:cxn modelId="{A0B020F4-DCF1-4CB9-86D9-4CD290EB0595}" type="presParOf" srcId="{0095C0DC-C407-44E1-91EC-71A9F526717C}" destId="{10D77427-BECC-481A-A526-AD05194E6E7A}" srcOrd="0" destOrd="0" presId="urn:microsoft.com/office/officeart/2008/layout/LinedList"/>
    <dgm:cxn modelId="{34AD31DC-A47C-4D64-AE8F-1E7EF8FC593E}" type="presParOf" srcId="{0095C0DC-C407-44E1-91EC-71A9F526717C}" destId="{3C76605F-1561-478D-BAE4-4E9C33DB4B35}" srcOrd="1" destOrd="0" presId="urn:microsoft.com/office/officeart/2008/layout/LinedList"/>
    <dgm:cxn modelId="{3BAF8E91-06E2-407D-B2B4-CD2EF9028882}" type="presParOf" srcId="{FF55D294-A246-4D22-9E65-C42910CF87EA}" destId="{7157E89B-B8B2-493F-8532-051A77D5C1C4}" srcOrd="10" destOrd="0" presId="urn:microsoft.com/office/officeart/2008/layout/LinedList"/>
    <dgm:cxn modelId="{3AE353FF-A352-4C3D-AD5C-AB1B627E8AF5}" type="presParOf" srcId="{FF55D294-A246-4D22-9E65-C42910CF87EA}" destId="{795E2715-BDCB-4A67-BEA1-AA6256B368F5}" srcOrd="11" destOrd="0" presId="urn:microsoft.com/office/officeart/2008/layout/LinedList"/>
    <dgm:cxn modelId="{0FCE32B2-EC4B-4482-947E-B1F5945317BF}" type="presParOf" srcId="{795E2715-BDCB-4A67-BEA1-AA6256B368F5}" destId="{A6522CCD-5FA2-45DA-972F-4519A956BD57}" srcOrd="0" destOrd="0" presId="urn:microsoft.com/office/officeart/2008/layout/LinedList"/>
    <dgm:cxn modelId="{FF92A0F0-27C4-4FDE-9A80-59E2E1593543}" type="presParOf" srcId="{795E2715-BDCB-4A67-BEA1-AA6256B368F5}" destId="{FEC1EBF6-C10B-447C-841A-17D3D49CC2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Introduction</a:t>
          </a:r>
          <a:r>
            <a:rPr lang="en-US" sz="2800" kern="1200" dirty="0"/>
            <a:t>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7A5D-F07D-4783-BE8F-8F9E587DE28A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B4450-3537-4FEC-BEC5-6C7DC14AD0F9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 </a:t>
          </a:r>
        </a:p>
      </dsp:txBody>
      <dsp:txXfrm>
        <a:off x="0" y="2703"/>
        <a:ext cx="5175384" cy="921789"/>
      </dsp:txXfrm>
    </dsp:sp>
    <dsp:sp modelId="{19073BD7-B0A1-4B1E-9CBD-FC586F2F120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B154-F6EA-4C35-910E-8FC163E8F843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Service – Kaz Willis</a:t>
          </a:r>
        </a:p>
      </dsp:txBody>
      <dsp:txXfrm>
        <a:off x="0" y="924492"/>
        <a:ext cx="5175384" cy="921789"/>
      </dsp:txXfrm>
    </dsp:sp>
    <dsp:sp modelId="{CD3F1DD8-A25F-4885-B5C0-F3D22C95F02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1FCF-BC03-4BCA-BE51-769E97024D5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Unity In Worship – Micah Blackaby</a:t>
          </a:r>
        </a:p>
      </dsp:txBody>
      <dsp:txXfrm>
        <a:off x="0" y="1846281"/>
        <a:ext cx="5175384" cy="921789"/>
      </dsp:txXfrm>
    </dsp:sp>
    <dsp:sp modelId="{09E95F1D-2063-45C1-A80E-1DFA5B16E8D1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F941D-4977-4659-84CE-D73E2B8F1783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Unity In Christ – Gavin Thomas</a:t>
          </a:r>
        </a:p>
      </dsp:txBody>
      <dsp:txXfrm>
        <a:off x="0" y="2768070"/>
        <a:ext cx="5175384" cy="921789"/>
      </dsp:txXfrm>
    </dsp:sp>
    <dsp:sp modelId="{B5AD1C06-C508-4F12-AA43-2EFF5CB18A5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77427-BECC-481A-A526-AD05194E6E7A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Conclusion </a:t>
          </a:r>
        </a:p>
      </dsp:txBody>
      <dsp:txXfrm>
        <a:off x="0" y="3689859"/>
        <a:ext cx="5175384" cy="921789"/>
      </dsp:txXfrm>
    </dsp:sp>
    <dsp:sp modelId="{7157E89B-B8B2-493F-8532-051A77D5C1C4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22CCD-5FA2-45DA-972F-4519A956BD57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Closing Prayer</a:t>
          </a:r>
        </a:p>
      </dsp:txBody>
      <dsp:txXfrm>
        <a:off x="0" y="4611648"/>
        <a:ext cx="5175384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1696472" y="-729002"/>
            <a:ext cx="5649003" cy="7988753"/>
          </a:xfrm>
          <a:custGeom>
            <a:avLst/>
            <a:gdLst>
              <a:gd name="connsiteX0" fmla="*/ 0 w 5649003"/>
              <a:gd name="connsiteY0" fmla="*/ 3994377 h 7988753"/>
              <a:gd name="connsiteX1" fmla="*/ 2824502 w 5649003"/>
              <a:gd name="connsiteY1" fmla="*/ 0 h 7988753"/>
              <a:gd name="connsiteX2" fmla="*/ 5649004 w 5649003"/>
              <a:gd name="connsiteY2" fmla="*/ 3994377 h 7988753"/>
              <a:gd name="connsiteX3" fmla="*/ 2824502 w 5649003"/>
              <a:gd name="connsiteY3" fmla="*/ 7988754 h 7988753"/>
              <a:gd name="connsiteX4" fmla="*/ 0 w 5649003"/>
              <a:gd name="connsiteY4" fmla="*/ 3994377 h 7988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7988753" fill="none" extrusionOk="0">
                <a:moveTo>
                  <a:pt x="0" y="3994377"/>
                </a:moveTo>
                <a:cubicBezTo>
                  <a:pt x="186946" y="1724370"/>
                  <a:pt x="1438121" y="-52385"/>
                  <a:pt x="2824502" y="0"/>
                </a:cubicBezTo>
                <a:cubicBezTo>
                  <a:pt x="4573533" y="-25557"/>
                  <a:pt x="5524760" y="1760129"/>
                  <a:pt x="5649004" y="3994377"/>
                </a:cubicBezTo>
                <a:cubicBezTo>
                  <a:pt x="5518761" y="6222535"/>
                  <a:pt x="4285196" y="8231096"/>
                  <a:pt x="2824502" y="7988754"/>
                </a:cubicBezTo>
                <a:cubicBezTo>
                  <a:pt x="1332602" y="8079924"/>
                  <a:pt x="181951" y="6393158"/>
                  <a:pt x="0" y="3994377"/>
                </a:cubicBezTo>
                <a:close/>
              </a:path>
              <a:path w="5649003" h="7988753" stroke="0" extrusionOk="0">
                <a:moveTo>
                  <a:pt x="0" y="3994377"/>
                </a:moveTo>
                <a:cubicBezTo>
                  <a:pt x="-54350" y="1735993"/>
                  <a:pt x="1351726" y="167869"/>
                  <a:pt x="2824502" y="0"/>
                </a:cubicBezTo>
                <a:cubicBezTo>
                  <a:pt x="4343116" y="-29476"/>
                  <a:pt x="5695592" y="2113332"/>
                  <a:pt x="5649004" y="3994377"/>
                </a:cubicBezTo>
                <a:cubicBezTo>
                  <a:pt x="5518596" y="6213441"/>
                  <a:pt x="4081190" y="7959286"/>
                  <a:pt x="2824502" y="7988754"/>
                </a:cubicBezTo>
                <a:cubicBezTo>
                  <a:pt x="1192166" y="7815502"/>
                  <a:pt x="-92001" y="6198372"/>
                  <a:pt x="0" y="3994377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08EE1C-7A9A-BB34-732A-F2EB7A35C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908" y="1911096"/>
            <a:ext cx="6041898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You are now dismissed to your classes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173498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70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ands holding each other's wrists and interlinked to form a circle">
            <a:extLst>
              <a:ext uri="{FF2B5EF4-FFF2-40B4-BE49-F238E27FC236}">
                <a16:creationId xmlns:a16="http://schemas.microsoft.com/office/drawing/2014/main" id="{AF7BAEC3-75F3-A453-AAEC-38CFCCD849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7317" r="3682" b="-1"/>
          <a:stretch/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19465" y="-2819458"/>
            <a:ext cx="3512260" cy="9151192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F380F-40B7-AAD2-6EFE-ADB1253D4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0" y="1137434"/>
            <a:ext cx="5850495" cy="1520987"/>
          </a:xfrm>
        </p:spPr>
        <p:txBody>
          <a:bodyPr anchor="t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Unity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55769" y="1075816"/>
            <a:ext cx="2425271" cy="9151191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D653A-5248-65A1-CDDF-BA6576E41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4293441"/>
            <a:ext cx="4721499" cy="1588514"/>
          </a:xfrm>
        </p:spPr>
        <p:txBody>
          <a:bodyPr anchor="b">
            <a:normAutofit/>
          </a:bodyPr>
          <a:lstStyle/>
          <a:p>
            <a:pPr algn="l"/>
            <a:endParaRPr lang="en-US" sz="160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8855" y="871146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97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CA8F14-CF46-2916-A77A-6B450D86F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5BF04E-E00E-3E9C-22C2-8A0614C2F93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615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B96E1-4E6A-E688-F885-71B6FB60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8545-6C77-F514-84B4-A0107EA5F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600865-EB59-379B-ACCD-39064BBE62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933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74AE1-E53C-4DB3-5DF3-0D203A689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1189-81BA-CE16-AAC6-0BA73179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BA9945-2A45-724B-C108-324153D4F4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899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A10C0-70F0-41B8-308A-F85573440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CEE41-1E60-BD4A-12E6-4C7D865E0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001246-34BF-C7AE-FED6-75477B10B2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403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B5079-30A3-2446-822F-1E78E429A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752AE-A6EE-B93B-8AD4-57A364E6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7C1F66-55CD-32F1-4411-1EDE36F310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666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0A96E-584E-2562-371F-675F2D7AD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765E-582F-31B3-6A83-D85D6DA7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08137D-1297-F678-8BB0-F6CBAA61295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6497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E8F80-0D69-D8D9-D62E-8F9504ABF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C0A5-C8D6-1802-7661-32EAF160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How We Are Unified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045ED8-DDD1-7942-7F70-C2AF38C364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184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6585</TotalTime>
  <Words>190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PowerPoint Presentation</vt:lpstr>
      <vt:lpstr>Unity</vt:lpstr>
      <vt:lpstr>How We Are Unified</vt:lpstr>
      <vt:lpstr>How We Are Unified</vt:lpstr>
      <vt:lpstr>How We Are Unified</vt:lpstr>
      <vt:lpstr>How We Are Unified</vt:lpstr>
      <vt:lpstr>How We Are Unified</vt:lpstr>
      <vt:lpstr>How We Are Unified</vt:lpstr>
      <vt:lpstr>How We Are Unified</vt:lpstr>
      <vt:lpstr>PowerPoint Presentation</vt:lpstr>
      <vt:lpstr>You are now dismissed to your classes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281</cp:revision>
  <dcterms:created xsi:type="dcterms:W3CDTF">2008-03-16T18:22:36Z</dcterms:created>
  <dcterms:modified xsi:type="dcterms:W3CDTF">2025-04-27T20:30:33Z</dcterms:modified>
</cp:coreProperties>
</file>