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  <p:sldMasterId id="2147483759" r:id="rId2"/>
    <p:sldMasterId id="2147483771" r:id="rId3"/>
    <p:sldMasterId id="2147483783" r:id="rId4"/>
    <p:sldMasterId id="2147483795" r:id="rId5"/>
  </p:sldMasterIdLst>
  <p:notesMasterIdLst>
    <p:notesMasterId r:id="rId13"/>
  </p:notesMasterIdLst>
  <p:sldIdLst>
    <p:sldId id="259" r:id="rId6"/>
    <p:sldId id="261" r:id="rId7"/>
    <p:sldId id="257" r:id="rId8"/>
    <p:sldId id="262" r:id="rId9"/>
    <p:sldId id="263" r:id="rId10"/>
    <p:sldId id="264" r:id="rId11"/>
    <p:sldId id="75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Opening song" id="{0654DAB5-AE50-44A2-8AF8-8E0510C8D86D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(s)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259"/>
            <p14:sldId id="261"/>
            <p14:sldId id="257"/>
            <p14:sldId id="262"/>
            <p14:sldId id="263"/>
            <p14:sldId id="264"/>
            <p14:sldId id="756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03" autoAdjust="0"/>
    <p:restoredTop sz="86469" autoAdjust="0"/>
  </p:normalViewPr>
  <p:slideViewPr>
    <p:cSldViewPr>
      <p:cViewPr varScale="1">
        <p:scale>
          <a:sx n="69" d="100"/>
          <a:sy n="69" d="100"/>
        </p:scale>
        <p:origin x="1428" y="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718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4/20/2025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339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170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5229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08106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3793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8200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3872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6117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662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4123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361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033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0823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639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43390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345559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61227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888250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96038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02891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33902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171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97823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69074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82375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08956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3671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782192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43197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586559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86909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46784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095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7254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61783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62578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85374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54517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71141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6B955-123F-096C-1B76-4DA4E985DB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C069FF-8BD7-05A8-E051-871930783F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5B226E-0836-A997-9935-02BCFC80E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1ABA67-3A02-75C9-0B71-26379F10A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9FADAF-DB5E-9167-71E4-C57569F9C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630059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E6C75-3E38-D857-66AD-E60677827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5C4EEB-F887-E0E3-487F-17DB502B0B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E1227B-33A3-32F0-1D31-1043618D5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992B4D-A4B1-8192-27AC-BCC42FEAD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BE9B5-E98C-4CDF-B53B-01432D9D6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56057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C7561-7153-8808-B4C5-06196795C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1AAA5B-9B1E-27A0-8135-C28FBB7510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E12507-8BD1-A8FD-63B7-71F954495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898A8-FB4C-21BE-643E-2E3BEDD8F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A2B399-D2A0-4AB7-57C7-742E916F2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027344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AEFF1-8ABC-0E02-C87D-B8D0AFC37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9F9698-1442-9271-C877-CC565C3331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FDFB49-EE52-0D97-D51E-82906C8E01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C3BCF7-19D8-7460-83FB-518BFE3EA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1442C3-3F5B-9B74-8C5F-21165B608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F25A73-65C4-2EDD-D955-CEA49AB60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32133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14083-5FC8-39F5-CF24-39FD361F5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AB622D-3291-DAF8-83CC-D144B2F503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F66928-2155-0B30-124B-354294AB4F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1F96FD-4056-6C7B-B88E-688D96CB3A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628B0A-8FE2-1BF1-EC19-31702DCE05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35E15D5-ECE6-E586-1B9A-52DC085AF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DE1699-C2BC-3B35-0AAE-D89CFA87B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BD4221-8342-98C0-0F14-0FADDB179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298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82214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C8088-1195-C3D6-C40E-ACA5C980D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470A80-D801-FE34-6B9D-B2F318899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61ACA1-8D72-2ADC-3C7E-E753DDD99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3EDD2D-8161-F451-D567-95E781317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61286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5A9100-8DA2-13A0-D633-30D1570F2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589AF8-D782-42B1-93E2-91B8AE766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6B464F-9758-2898-C21B-B7BB5F449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127708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E1863-BE3D-4FD2-8076-F246DF5AD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418270-78C0-92BF-62A1-F74357CF12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291586-0DB8-CEC0-CAEA-0EC061C56F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C044BF-7D07-0BB3-C23B-7E36DDEC7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1A358A-6132-DCC6-969A-A2306383D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5C51B3-FAB0-85B3-DBB1-1133C18EF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259776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CFDBF-AFE6-108F-0D3B-1968F0BA4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F86944-BD31-7AAF-A587-8ADFB510A7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885239-3FE4-E91C-0B18-EB4F11AED6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2142B7-359D-B8B7-E665-9A1DF7113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7FE81F-013E-430D-960D-07D17FAC4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67AB73-9A8B-C6B9-EE45-6D8456020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08258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BB03A-31B5-BBBC-61E6-255FA6452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B5E086-A641-D8BD-42B5-88BFA8C34D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673370-A320-CF0B-20E6-8F70AA469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D6D25A-5E0C-8551-3CBE-14FCB0998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0EE9BF-9435-634F-D843-CABC54FE5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1121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A5127D-AB9F-BA93-8633-0D12D353A1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3CDB55-2330-65FC-CB2D-EDD018FDC9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064C0B-EBDA-BECE-9274-9119957DD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498441-C02A-B86A-F4DA-C1F417ECE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1E1FAA-66BC-E5D5-D73B-260F8E3C5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740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892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616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144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703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7500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6900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9144001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2804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4017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D7F55F-AEDC-F7F8-4784-4BE71E5405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DE4B79-9703-10A6-D4CF-06AEB9DA35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037835-B853-0DFD-E8DB-8F8C81CC46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D72FFB-935F-4C74-AC4B-4028F697F829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65163C-CC94-602C-D84D-7B594CFBBC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490FC1-CE73-B52E-86D0-5E8D69417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02A9FB-B55C-44E3-976A-15F4F5C012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365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4214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Jesus Calms the Storm (Mark 4:35-41) – B. C. Newton">
            <a:extLst>
              <a:ext uri="{FF2B5EF4-FFF2-40B4-BE49-F238E27FC236}">
                <a16:creationId xmlns:a16="http://schemas.microsoft.com/office/drawing/2014/main" id="{BF65DDB6-EEBF-2A99-57BB-E01841EDB1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276350"/>
            <a:ext cx="7620000" cy="430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8227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7DC8E-8B75-0F8F-83BE-E0EE0FF53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1. Lessons About Our Lord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7A412B-8B02-0B91-AAC2-2EA3C5C19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976284"/>
            <a:ext cx="7543801" cy="389281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b="1" dirty="0"/>
              <a:t>He was human </a:t>
            </a:r>
            <a:r>
              <a:rPr lang="en-US" sz="2800" dirty="0"/>
              <a:t>– He fell asleep in the boat because He was tired.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b="1" dirty="0"/>
              <a:t>He was deity </a:t>
            </a:r>
            <a:r>
              <a:rPr lang="en-US" sz="2800" dirty="0"/>
              <a:t>– He calmed the storm with the power of His spoken word. </a:t>
            </a:r>
          </a:p>
        </p:txBody>
      </p:sp>
    </p:spTree>
    <p:extLst>
      <p:ext uri="{BB962C8B-B14F-4D97-AF65-F5344CB8AC3E}">
        <p14:creationId xmlns:p14="http://schemas.microsoft.com/office/powerpoint/2010/main" val="1305977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91F622-C30F-51A0-1A81-3E7B606917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86FF1-220C-338B-4682-94BA12358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2. Lessons About Our Storms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B34108-3F27-D31F-7B1E-BA4C6E2FDA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976284"/>
            <a:ext cx="7543801" cy="389281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b="1" dirty="0"/>
              <a:t>Storms can come after times of work and success. </a:t>
            </a:r>
            <a:endParaRPr lang="en-US" sz="2800" dirty="0"/>
          </a:p>
          <a:p>
            <a:pPr marL="457200" indent="-457200">
              <a:buFont typeface="+mj-lt"/>
              <a:buAutoNum type="arabicPeriod"/>
            </a:pPr>
            <a:r>
              <a:rPr lang="en-US" sz="2800" b="1" dirty="0"/>
              <a:t>Storms often come unexpectedly.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b="1" dirty="0"/>
              <a:t>Storms come even when Jesus is in the boat.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76554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B00777-DDA0-866C-1693-E97870123C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3745A-A8AC-DEC6-CEE6-2269EB388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3. Lessons About Our Faith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2813AE-EEC3-02E4-7257-98F2F07825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976284"/>
            <a:ext cx="7543801" cy="389281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b="1" dirty="0"/>
              <a:t>Like the disciples, we can question the Lord’s presence and concern.</a:t>
            </a:r>
            <a:r>
              <a:rPr lang="en-US" sz="2800" dirty="0"/>
              <a:t> </a:t>
            </a:r>
          </a:p>
          <a:p>
            <a:pPr marL="475488" lvl="2" indent="0">
              <a:buNone/>
            </a:pPr>
            <a:r>
              <a:rPr lang="en-US" sz="2400" i="1" dirty="0"/>
              <a:t>“Teacher, do You not care that we are perishing?”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b="1" dirty="0"/>
              <a:t>Like the disciples, our faith is sometimes weak. </a:t>
            </a:r>
          </a:p>
          <a:p>
            <a:pPr marL="475488" lvl="2" indent="0">
              <a:buNone/>
            </a:pPr>
            <a:r>
              <a:rPr lang="en-US" sz="2400" i="1" dirty="0"/>
              <a:t>“Why are you so fearful? How is it that you have no faith?”</a:t>
            </a:r>
          </a:p>
        </p:txBody>
      </p:sp>
    </p:spTree>
    <p:extLst>
      <p:ext uri="{BB962C8B-B14F-4D97-AF65-F5344CB8AC3E}">
        <p14:creationId xmlns:p14="http://schemas.microsoft.com/office/powerpoint/2010/main" val="3791519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1BA15F-DCF5-7E90-D7A7-F8FA439405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30k+ Calm Sea Pictures | Download Free Images on Unsplash">
            <a:extLst>
              <a:ext uri="{FF2B5EF4-FFF2-40B4-BE49-F238E27FC236}">
                <a16:creationId xmlns:a16="http://schemas.microsoft.com/office/drawing/2014/main" id="{4D219992-5D00-4C60-47D8-C44D635649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0"/>
            <a:ext cx="9144000" cy="60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6EB5941-1ECD-B5A0-4653-67FF0DAE5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20764"/>
            <a:ext cx="7886700" cy="854074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Jesus Calms the Storm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257BA3-4855-CFFD-62B1-05BA7F1502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0797" y="1645778"/>
            <a:ext cx="5222405" cy="3234813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Lessons About Our Lord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Lessons About Our Storms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Lessons About Our Faith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70011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5C3352-15AA-2255-A5B6-C23AB75B49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898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3.xml><?xml version="1.0" encoding="utf-8"?>
<a:theme xmlns:a="http://schemas.openxmlformats.org/drawingml/2006/main" name="2_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4.xml><?xml version="1.0" encoding="utf-8"?>
<a:theme xmlns:a="http://schemas.openxmlformats.org/drawingml/2006/main" name="1_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5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1132</TotalTime>
  <Words>141</Words>
  <Application>Microsoft Office PowerPoint</Application>
  <PresentationFormat>On-screen Show (4:3)</PresentationFormat>
  <Paragraphs>16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Calibri Light</vt:lpstr>
      <vt:lpstr>4_Office Theme</vt:lpstr>
      <vt:lpstr>Retrospect</vt:lpstr>
      <vt:lpstr>2_Retrospect</vt:lpstr>
      <vt:lpstr>1_Retrospect</vt:lpstr>
      <vt:lpstr>6_Office Theme</vt:lpstr>
      <vt:lpstr>PowerPoint Presentation</vt:lpstr>
      <vt:lpstr>PowerPoint Presentation</vt:lpstr>
      <vt:lpstr>1. Lessons About Our Lord</vt:lpstr>
      <vt:lpstr>2. Lessons About Our Storms</vt:lpstr>
      <vt:lpstr>3. Lessons About Our Faith</vt:lpstr>
      <vt:lpstr>Jesus Calms the Storm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88</cp:revision>
  <dcterms:created xsi:type="dcterms:W3CDTF">2008-03-16T18:22:36Z</dcterms:created>
  <dcterms:modified xsi:type="dcterms:W3CDTF">2025-04-20T20:25:36Z</dcterms:modified>
</cp:coreProperties>
</file>