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68" r:id="rId2"/>
  </p:sldMasterIdLst>
  <p:notesMasterIdLst>
    <p:notesMasterId r:id="rId12"/>
  </p:notesMasterIdLst>
  <p:sldIdLst>
    <p:sldId id="759" r:id="rId3"/>
    <p:sldId id="760" r:id="rId4"/>
    <p:sldId id="761" r:id="rId5"/>
    <p:sldId id="762" r:id="rId6"/>
    <p:sldId id="763" r:id="rId7"/>
    <p:sldId id="764" r:id="rId8"/>
    <p:sldId id="765" r:id="rId9"/>
    <p:sldId id="7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59"/>
            <p14:sldId id="760"/>
            <p14:sldId id="761"/>
            <p14:sldId id="762"/>
            <p14:sldId id="763"/>
            <p14:sldId id="764"/>
            <p14:sldId id="765"/>
            <p14:sldId id="766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58" d="100"/>
          <a:sy n="58" d="100"/>
        </p:scale>
        <p:origin x="1330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464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1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64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723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802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301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555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50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876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708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0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EC559A-6BB3-477B-951F-6FB44D61989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6860B0-82BF-494F-8793-38176681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52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5 Real Estate Investment Ideas | The Startup Magazine">
            <a:extLst>
              <a:ext uri="{FF2B5EF4-FFF2-40B4-BE49-F238E27FC236}">
                <a16:creationId xmlns:a16="http://schemas.microsoft.com/office/drawing/2014/main" id="{CE6A8F7B-E8A2-1A76-0F03-C855D551C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2224774"/>
            <a:ext cx="7429500" cy="41719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149DDF-BF2D-D795-2B57-EC2A44986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12763"/>
            <a:ext cx="7772400" cy="1374552"/>
          </a:xfrm>
        </p:spPr>
        <p:txBody>
          <a:bodyPr>
            <a:normAutofit fontScale="90000"/>
          </a:bodyPr>
          <a:lstStyle/>
          <a:p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Good Investments</a:t>
            </a:r>
          </a:p>
        </p:txBody>
      </p:sp>
    </p:spTree>
    <p:extLst>
      <p:ext uri="{BB962C8B-B14F-4D97-AF65-F5344CB8AC3E}">
        <p14:creationId xmlns:p14="http://schemas.microsoft.com/office/powerpoint/2010/main" val="13507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070AA-800C-0835-87D1-3672CBC1C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40229"/>
            <a:ext cx="7886700" cy="5436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Matthew 6:19-21</a:t>
            </a:r>
          </a:p>
          <a:p>
            <a:pPr marL="0" indent="0" algn="ctr">
              <a:buNone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Do not lay up for yourselves treasures on earth, where moth and rust destroy and where thieves break in and steal;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but lay up for yourselves treasures in heaven, where neither moth nor rust destroys and where thieves do not break in and steal.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For where your treasure is, there your heart will be also. </a:t>
            </a:r>
          </a:p>
        </p:txBody>
      </p:sp>
    </p:spTree>
    <p:extLst>
      <p:ext uri="{BB962C8B-B14F-4D97-AF65-F5344CB8AC3E}">
        <p14:creationId xmlns:p14="http://schemas.microsoft.com/office/powerpoint/2010/main" val="320064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10586-08F9-632E-93B7-0D254688A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9D18E-C6D4-02D2-95A5-B31E9ECA6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40229"/>
            <a:ext cx="7886700" cy="5436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Matthew 6:19-21</a:t>
            </a:r>
          </a:p>
          <a:p>
            <a:pPr marL="0" indent="0" algn="ctr">
              <a:buNone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Do not lay up for yourselves treasures on earth, where moth and rust destroy and where thieves break in and steal;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but lay up for yourselves treasures in heaven, where neither moth nor rust destroys and where thieves do not break in and steal.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For where your treasure is, there your heart will be also.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271442-C0B9-CA73-0289-39836D3ADD54}"/>
              </a:ext>
            </a:extLst>
          </p:cNvPr>
          <p:cNvSpPr/>
          <p:nvPr/>
        </p:nvSpPr>
        <p:spPr>
          <a:xfrm>
            <a:off x="3287486" y="3026229"/>
            <a:ext cx="5312228" cy="2928257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0C17A8-2FCF-690F-BA30-465D8030988F}"/>
              </a:ext>
            </a:extLst>
          </p:cNvPr>
          <p:cNvSpPr txBox="1"/>
          <p:nvPr/>
        </p:nvSpPr>
        <p:spPr>
          <a:xfrm>
            <a:off x="3494314" y="3254829"/>
            <a:ext cx="4909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Treasures on this Earth…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45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939D1-5615-02D5-9F18-D9924BA37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AAEAE-6AA0-29A9-75AD-59346BC6A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40229"/>
            <a:ext cx="7886700" cy="5436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Matthew 6:19-21</a:t>
            </a:r>
          </a:p>
          <a:p>
            <a:pPr marL="0" indent="0" algn="ctr">
              <a:buNone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Do not lay up for yourselves treasures on earth, where moth and rust destroy and where thieves break in and steal;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but lay up for yourselves treasures in heaven, where neither moth nor rust destroys and where thieves do not break in and steal.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For where your treasure is, there your heart will be also.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686BA6-C0FB-BD2A-2C3C-F28E771805C3}"/>
              </a:ext>
            </a:extLst>
          </p:cNvPr>
          <p:cNvSpPr/>
          <p:nvPr/>
        </p:nvSpPr>
        <p:spPr>
          <a:xfrm>
            <a:off x="3287486" y="3026229"/>
            <a:ext cx="5312228" cy="2928257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5AFEB3-6BC4-D89A-1094-082ACEA2590C}"/>
              </a:ext>
            </a:extLst>
          </p:cNvPr>
          <p:cNvSpPr txBox="1"/>
          <p:nvPr/>
        </p:nvSpPr>
        <p:spPr>
          <a:xfrm>
            <a:off x="3494314" y="3254829"/>
            <a:ext cx="49094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Treasures on this Earth…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Are Deceitful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 Matt. 13:22</a:t>
            </a:r>
          </a:p>
        </p:txBody>
      </p:sp>
    </p:spTree>
    <p:extLst>
      <p:ext uri="{BB962C8B-B14F-4D97-AF65-F5344CB8AC3E}">
        <p14:creationId xmlns:p14="http://schemas.microsoft.com/office/powerpoint/2010/main" val="136837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1770B-E256-D50E-113C-47EAAC47D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7541A-27DE-DB5E-D403-D4B7633A3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40229"/>
            <a:ext cx="7886700" cy="5436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Matthew 6:19-21</a:t>
            </a:r>
          </a:p>
          <a:p>
            <a:pPr marL="0" indent="0" algn="ctr">
              <a:buNone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Do not lay up for yourselves treasures on earth, where moth and rust destroy and where thieves break in and steal;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but lay up for yourselves treasures in heaven, where neither moth nor rust destroys and where thieves do not break in and steal.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For where your treasure is, there your heart will be also.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3F1AAB-F028-CEF6-3BEC-549B520D2452}"/>
              </a:ext>
            </a:extLst>
          </p:cNvPr>
          <p:cNvSpPr/>
          <p:nvPr/>
        </p:nvSpPr>
        <p:spPr>
          <a:xfrm>
            <a:off x="3287486" y="3026229"/>
            <a:ext cx="5312228" cy="2928257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FD1EE6-FFB9-F811-039C-EE4E2D62FC64}"/>
              </a:ext>
            </a:extLst>
          </p:cNvPr>
          <p:cNvSpPr txBox="1"/>
          <p:nvPr/>
        </p:nvSpPr>
        <p:spPr>
          <a:xfrm>
            <a:off x="3494314" y="3254829"/>
            <a:ext cx="490945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Treasures on this Earth…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Are Deceitful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 Matt. 13:22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Are Uncertain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- 1 Tim. 6:17</a:t>
            </a:r>
          </a:p>
        </p:txBody>
      </p:sp>
    </p:spTree>
    <p:extLst>
      <p:ext uri="{BB962C8B-B14F-4D97-AF65-F5344CB8AC3E}">
        <p14:creationId xmlns:p14="http://schemas.microsoft.com/office/powerpoint/2010/main" val="275565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49A2-9779-AEC5-4A90-A1ED7C6AC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8F4A8-9E61-CAC4-F079-CAA8CBF17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40229"/>
            <a:ext cx="7886700" cy="5436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Matthew 6:19-21</a:t>
            </a:r>
          </a:p>
          <a:p>
            <a:pPr marL="0" indent="0" algn="ctr">
              <a:buNone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Do not lay up for yourselves treasures on earth, where moth and rust destroy and where thieves break in and steal;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but lay up for yourselves treasures in heaven, where neither moth nor rust destroys and where thieves do not break in and steal.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For where your treasure is, there your heart will be also.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BB82A0-0CCF-C403-4064-64B40145F06D}"/>
              </a:ext>
            </a:extLst>
          </p:cNvPr>
          <p:cNvSpPr/>
          <p:nvPr/>
        </p:nvSpPr>
        <p:spPr>
          <a:xfrm>
            <a:off x="3287486" y="3026229"/>
            <a:ext cx="5312228" cy="2928257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523EBA-27E3-32CE-98A2-96177CA33288}"/>
              </a:ext>
            </a:extLst>
          </p:cNvPr>
          <p:cNvSpPr txBox="1"/>
          <p:nvPr/>
        </p:nvSpPr>
        <p:spPr>
          <a:xfrm>
            <a:off x="3494314" y="3254829"/>
            <a:ext cx="490945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Treasures on this Earth…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Are Deceitful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 Matt. 13:22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Are Uncertain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- 1 Tim. 6:17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Are of No Value in the Judgment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 Matt. 16:26</a:t>
            </a:r>
          </a:p>
        </p:txBody>
      </p:sp>
    </p:spTree>
    <p:extLst>
      <p:ext uri="{BB962C8B-B14F-4D97-AF65-F5344CB8AC3E}">
        <p14:creationId xmlns:p14="http://schemas.microsoft.com/office/powerpoint/2010/main" val="228991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655D2-D033-1910-2816-92F926CA6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DE274-2736-1BC9-D46D-F01145E9F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40229"/>
            <a:ext cx="7886700" cy="5436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Matthew 6:19-21</a:t>
            </a:r>
          </a:p>
          <a:p>
            <a:pPr marL="0" indent="0" algn="ctr">
              <a:buNone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Do not lay up for yourselves treasures on earth, where moth and rust destroy and where thieves break in and steal;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but </a:t>
            </a:r>
            <a:r>
              <a:rPr lang="en-US" sz="3200" dirty="0">
                <a:highlight>
                  <a:srgbClr val="FFFF00"/>
                </a:highlight>
              </a:rPr>
              <a:t>lay up for yourselves treasures in heaven</a:t>
            </a:r>
            <a:r>
              <a:rPr lang="en-US" sz="3200" dirty="0"/>
              <a:t>, where neither moth nor rust destroys and where thieves do not break in and steal.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For where your treasure is, there your heart will be also. </a:t>
            </a:r>
          </a:p>
        </p:txBody>
      </p:sp>
    </p:spTree>
    <p:extLst>
      <p:ext uri="{BB962C8B-B14F-4D97-AF65-F5344CB8AC3E}">
        <p14:creationId xmlns:p14="http://schemas.microsoft.com/office/powerpoint/2010/main" val="302849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9A378-D4D1-2C1E-A312-4575909C6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8245"/>
          </a:xfrm>
          <a:solidFill>
            <a:schemeClr val="accent1"/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Good Investments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8BD60-F144-29C7-B346-66ED0A5F9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Our Home in Heaven</a:t>
            </a: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1 Pet. 1:4; Matt. 16:24-26</a:t>
            </a:r>
          </a:p>
          <a:p>
            <a:r>
              <a:rPr lang="en-US" sz="3200" b="1" dirty="0"/>
              <a:t>Our Marriage</a:t>
            </a: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1 Cor. 7:32-34; Eph. 5:22-33; 1 Pet. 3:1-7</a:t>
            </a:r>
          </a:p>
          <a:p>
            <a:r>
              <a:rPr lang="en-US" sz="3200" b="1" dirty="0"/>
              <a:t>Our Children</a:t>
            </a: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Ps. 127:3; Eph. 6:4</a:t>
            </a:r>
          </a:p>
        </p:txBody>
      </p:sp>
    </p:spTree>
    <p:extLst>
      <p:ext uri="{BB962C8B-B14F-4D97-AF65-F5344CB8AC3E}">
        <p14:creationId xmlns:p14="http://schemas.microsoft.com/office/powerpoint/2010/main" val="3735364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6586</TotalTime>
  <Words>481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2_Office Theme</vt:lpstr>
      <vt:lpstr>Good Investments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Good Investments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282</cp:revision>
  <dcterms:created xsi:type="dcterms:W3CDTF">2008-03-16T18:22:36Z</dcterms:created>
  <dcterms:modified xsi:type="dcterms:W3CDTF">2025-04-20T20:23:49Z</dcterms:modified>
</cp:coreProperties>
</file>