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47" r:id="rId2"/>
  </p:sldMasterIdLst>
  <p:notesMasterIdLst>
    <p:notesMasterId r:id="rId8"/>
  </p:notesMasterIdLst>
  <p:sldIdLst>
    <p:sldId id="256" r:id="rId3"/>
    <p:sldId id="261" r:id="rId4"/>
    <p:sldId id="263" r:id="rId5"/>
    <p:sldId id="264" r:id="rId6"/>
    <p:sldId id="73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256"/>
            <p14:sldId id="261"/>
            <p14:sldId id="263"/>
            <p14:sldId id="264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>
            <p14:sldId id="7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3" autoAdjust="0"/>
    <p:restoredTop sz="86469" autoAdjust="0"/>
  </p:normalViewPr>
  <p:slideViewPr>
    <p:cSldViewPr>
      <p:cViewPr varScale="1">
        <p:scale>
          <a:sx n="58" d="100"/>
          <a:sy n="58" d="100"/>
        </p:scale>
        <p:origin x="1330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85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4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1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9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4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8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9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3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E75E-3C0F-4A3D-B82C-6C4A9BAC9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C47BD-2E23-9C68-124D-E40DB5BFC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05558-7275-44FF-1D6D-ACC3079D9DF4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Rest of the 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6C450-18A9-7EFD-316E-1EDDFACC3E0B}"/>
              </a:ext>
            </a:extLst>
          </p:cNvPr>
          <p:cNvSpPr txBox="1"/>
          <p:nvPr/>
        </p:nvSpPr>
        <p:spPr>
          <a:xfrm>
            <a:off x="810006" y="1697355"/>
            <a:ext cx="7523988" cy="462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A Brief Overview Of The Book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 1: Nehemiah received terrible news.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 2: Nehemiah acted. God is with him.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 3: Work on the wall begins.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 4: Opposition arises against the people.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 5: There’s an outcry among the people.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 6: The wall is completed in 52 days.</a:t>
            </a:r>
          </a:p>
        </p:txBody>
      </p:sp>
    </p:spTree>
    <p:extLst>
      <p:ext uri="{BB962C8B-B14F-4D97-AF65-F5344CB8AC3E}">
        <p14:creationId xmlns:p14="http://schemas.microsoft.com/office/powerpoint/2010/main" val="6867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24451-47FC-6B7B-0DA1-6CD9B728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7F0AF1-5B12-7E93-8FE3-0BA601E9E987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Rest of the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CD2C4-90AD-147B-3D36-70FF7B043D3B}"/>
              </a:ext>
            </a:extLst>
          </p:cNvPr>
          <p:cNvSpPr txBox="1"/>
          <p:nvPr/>
        </p:nvSpPr>
        <p:spPr>
          <a:xfrm>
            <a:off x="374142" y="1457325"/>
            <a:ext cx="8655558" cy="462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A Brief Overview Of The Book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 7: The book of the Genealogy.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Chapters 8-9: Spiritual building also begins.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 10: The people are determined to do God’s will.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 11: Living arrangements are established.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 12: Praise and worship are given at the wall.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Chapter 13: More spiritual building is needed.</a:t>
            </a:r>
          </a:p>
        </p:txBody>
      </p:sp>
    </p:spTree>
    <p:extLst>
      <p:ext uri="{BB962C8B-B14F-4D97-AF65-F5344CB8AC3E}">
        <p14:creationId xmlns:p14="http://schemas.microsoft.com/office/powerpoint/2010/main" val="29767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DF134-4F23-EAEE-BA54-6B2E64BC7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9B9F9-0B54-EA10-C51C-C04E5F2155A5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Rest of the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33AE2-FAB3-B0EB-A25D-B86A7C0795CA}"/>
              </a:ext>
            </a:extLst>
          </p:cNvPr>
          <p:cNvSpPr txBox="1"/>
          <p:nvPr/>
        </p:nvSpPr>
        <p:spPr>
          <a:xfrm>
            <a:off x="244221" y="1579840"/>
            <a:ext cx="8655558" cy="36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God’s people need to love one another.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Nehemiah 5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God’s people need to hear God’s word.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Nehemiah 8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God’s people need to remember God!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Nehemiah 9</a:t>
            </a:r>
          </a:p>
        </p:txBody>
      </p:sp>
    </p:spTree>
    <p:extLst>
      <p:ext uri="{BB962C8B-B14F-4D97-AF65-F5344CB8AC3E}">
        <p14:creationId xmlns:p14="http://schemas.microsoft.com/office/powerpoint/2010/main" val="36328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173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88</cp:revision>
  <dcterms:created xsi:type="dcterms:W3CDTF">2008-03-16T18:22:36Z</dcterms:created>
  <dcterms:modified xsi:type="dcterms:W3CDTF">2025-04-07T12:30:42Z</dcterms:modified>
</cp:coreProperties>
</file>