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10"/>
  </p:notesMasterIdLst>
  <p:sldIdLst>
    <p:sldId id="756" r:id="rId3"/>
    <p:sldId id="261" r:id="rId4"/>
    <p:sldId id="258" r:id="rId5"/>
    <p:sldId id="262" r:id="rId6"/>
    <p:sldId id="263" r:id="rId7"/>
    <p:sldId id="264" r:id="rId8"/>
    <p:sldId id="7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61"/>
            <p14:sldId id="258"/>
            <p14:sldId id="262"/>
            <p14:sldId id="263"/>
            <p14:sldId id="264"/>
            <p14:sldId id="75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4" d="100"/>
          <a:sy n="64" d="100"/>
        </p:scale>
        <p:origin x="1421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71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92AFC-5D94-A679-6EE7-F4D29B329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6048C4-D764-1865-528B-75BDF08DBB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0FD6CB-4051-21FC-2672-7BCFAFF61F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79CA2-C10A-5315-670A-964CD25BD1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3811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B9C6E-3DCF-1BEE-B5BF-919D77CAD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409268-1E76-EAEF-DB5E-D5D5D04A97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75B595-A69A-4DDD-37AF-95678BB7CE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07EB56-7D5B-EB59-8BCF-85C01E10E7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397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8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97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73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36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65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23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288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39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252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775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16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069C4-1E7E-486B-B723-C1D1BB150DFC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3294F-9B65-43A5-9504-01A59DB2C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2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0CF6B-D901-BB26-4603-BC25F00F4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22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10291-DF8A-408F-971D-68135A4D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4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2400" i="1" dirty="0">
                <a:latin typeface="Arial Black" panose="020B0A04020102020204" pitchFamily="34" charset="0"/>
              </a:rPr>
              <a:t>From Everlasting to Everlasting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D07F99-63CE-4921-8627-318BB7E5757B}"/>
              </a:ext>
            </a:extLst>
          </p:cNvPr>
          <p:cNvSpPr/>
          <p:nvPr/>
        </p:nvSpPr>
        <p:spPr>
          <a:xfrm>
            <a:off x="940762" y="1048061"/>
            <a:ext cx="7654598" cy="5509199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3564D23-47DA-4E73-837A-F190B4A3684E}"/>
              </a:ext>
            </a:extLst>
          </p:cNvPr>
          <p:cNvCxnSpPr>
            <a:cxnSpLocks/>
          </p:cNvCxnSpPr>
          <p:nvPr/>
        </p:nvCxnSpPr>
        <p:spPr>
          <a:xfrm flipH="1">
            <a:off x="1429745" y="1041168"/>
            <a:ext cx="31613" cy="552298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6B84201-6298-4763-B99F-5F4361DF2459}"/>
              </a:ext>
            </a:extLst>
          </p:cNvPr>
          <p:cNvCxnSpPr>
            <a:cxnSpLocks/>
          </p:cNvCxnSpPr>
          <p:nvPr/>
        </p:nvCxnSpPr>
        <p:spPr>
          <a:xfrm flipH="1">
            <a:off x="1962661" y="1032919"/>
            <a:ext cx="2529" cy="550083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C13DBD-4302-4F38-B4A2-B847A7778B29}"/>
              </a:ext>
            </a:extLst>
          </p:cNvPr>
          <p:cNvCxnSpPr>
            <a:cxnSpLocks/>
          </p:cNvCxnSpPr>
          <p:nvPr/>
        </p:nvCxnSpPr>
        <p:spPr>
          <a:xfrm flipH="1">
            <a:off x="3395785" y="1048657"/>
            <a:ext cx="17443" cy="55237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DED518D-D2FB-4A1E-8FAB-2B989F16F7EE}"/>
              </a:ext>
            </a:extLst>
          </p:cNvPr>
          <p:cNvCxnSpPr>
            <a:cxnSpLocks/>
          </p:cNvCxnSpPr>
          <p:nvPr/>
        </p:nvCxnSpPr>
        <p:spPr>
          <a:xfrm>
            <a:off x="6777418" y="1051549"/>
            <a:ext cx="12228" cy="553960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B3B691A-957C-40EC-A646-7DA269239D6D}"/>
              </a:ext>
            </a:extLst>
          </p:cNvPr>
          <p:cNvCxnSpPr>
            <a:cxnSpLocks/>
          </p:cNvCxnSpPr>
          <p:nvPr/>
        </p:nvCxnSpPr>
        <p:spPr>
          <a:xfrm>
            <a:off x="1962661" y="1432529"/>
            <a:ext cx="483409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35E5C7-C8AF-4350-AEE7-F6C720BEAE2F}"/>
              </a:ext>
            </a:extLst>
          </p:cNvPr>
          <p:cNvCxnSpPr>
            <a:cxnSpLocks/>
          </p:cNvCxnSpPr>
          <p:nvPr/>
        </p:nvCxnSpPr>
        <p:spPr>
          <a:xfrm flipH="1">
            <a:off x="4761330" y="1422017"/>
            <a:ext cx="18588" cy="51117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C47B696-F78D-403B-A12C-5FC849FA5E20}"/>
              </a:ext>
            </a:extLst>
          </p:cNvPr>
          <p:cNvCxnSpPr>
            <a:cxnSpLocks/>
          </p:cNvCxnSpPr>
          <p:nvPr/>
        </p:nvCxnSpPr>
        <p:spPr>
          <a:xfrm>
            <a:off x="5259104" y="1428386"/>
            <a:ext cx="8834" cy="51195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9C97335-02F8-4E03-9209-EC4EA6189878}"/>
              </a:ext>
            </a:extLst>
          </p:cNvPr>
          <p:cNvCxnSpPr>
            <a:cxnSpLocks/>
          </p:cNvCxnSpPr>
          <p:nvPr/>
        </p:nvCxnSpPr>
        <p:spPr>
          <a:xfrm>
            <a:off x="7239520" y="1048061"/>
            <a:ext cx="0" cy="54901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DC6CA84-F59B-4AFB-A460-F708F37A8063}"/>
              </a:ext>
            </a:extLst>
          </p:cNvPr>
          <p:cNvCxnSpPr>
            <a:cxnSpLocks/>
          </p:cNvCxnSpPr>
          <p:nvPr/>
        </p:nvCxnSpPr>
        <p:spPr>
          <a:xfrm>
            <a:off x="8155191" y="1070694"/>
            <a:ext cx="29319" cy="547967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2A8D9E7-90F1-488B-AA54-201E7243842A}"/>
              </a:ext>
            </a:extLst>
          </p:cNvPr>
          <p:cNvCxnSpPr>
            <a:cxnSpLocks/>
          </p:cNvCxnSpPr>
          <p:nvPr/>
        </p:nvCxnSpPr>
        <p:spPr>
          <a:xfrm>
            <a:off x="7664695" y="1041167"/>
            <a:ext cx="32457" cy="54925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2A866D0-D40F-4DFB-85FB-61DAE5356C1F}"/>
              </a:ext>
            </a:extLst>
          </p:cNvPr>
          <p:cNvSpPr txBox="1"/>
          <p:nvPr/>
        </p:nvSpPr>
        <p:spPr>
          <a:xfrm>
            <a:off x="972239" y="1159081"/>
            <a:ext cx="27873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Everlasting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D0DD4B-8877-455C-8450-4DB296882128}"/>
              </a:ext>
            </a:extLst>
          </p:cNvPr>
          <p:cNvSpPr txBox="1"/>
          <p:nvPr/>
        </p:nvSpPr>
        <p:spPr>
          <a:xfrm>
            <a:off x="8261210" y="1126375"/>
            <a:ext cx="2743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       Everlasting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5923367-9DD8-493F-82EA-F2CBD20C2080}"/>
              </a:ext>
            </a:extLst>
          </p:cNvPr>
          <p:cNvSpPr txBox="1"/>
          <p:nvPr/>
        </p:nvSpPr>
        <p:spPr>
          <a:xfrm>
            <a:off x="1597746" y="1159081"/>
            <a:ext cx="2194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1F6B2BD-CF50-49DC-A1C8-21DAD1C78696}"/>
              </a:ext>
            </a:extLst>
          </p:cNvPr>
          <p:cNvSpPr txBox="1"/>
          <p:nvPr/>
        </p:nvSpPr>
        <p:spPr>
          <a:xfrm>
            <a:off x="7789798" y="1126374"/>
            <a:ext cx="30193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Earth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Destroyed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F7A63B-4F58-40D5-94CF-4CCAEF8DFE44}"/>
              </a:ext>
            </a:extLst>
          </p:cNvPr>
          <p:cNvSpPr txBox="1"/>
          <p:nvPr/>
        </p:nvSpPr>
        <p:spPr>
          <a:xfrm>
            <a:off x="1989321" y="1017277"/>
            <a:ext cx="1421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God Speaks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D899907-A98D-401D-9B90-CC1C60009BDA}"/>
              </a:ext>
            </a:extLst>
          </p:cNvPr>
          <p:cNvSpPr txBox="1"/>
          <p:nvPr/>
        </p:nvSpPr>
        <p:spPr>
          <a:xfrm>
            <a:off x="4328898" y="1027561"/>
            <a:ext cx="13689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God Writes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B70A3A-2713-45A0-9394-228F64EE2B02}"/>
              </a:ext>
            </a:extLst>
          </p:cNvPr>
          <p:cNvSpPr txBox="1"/>
          <p:nvPr/>
        </p:nvSpPr>
        <p:spPr>
          <a:xfrm>
            <a:off x="4893868" y="1907771"/>
            <a:ext cx="2875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     Cross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2953570-E7BA-4FD0-B5BD-FE6A3FB9ED56}"/>
              </a:ext>
            </a:extLst>
          </p:cNvPr>
          <p:cNvSpPr txBox="1"/>
          <p:nvPr/>
        </p:nvSpPr>
        <p:spPr>
          <a:xfrm>
            <a:off x="6862779" y="1126374"/>
            <a:ext cx="3185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Current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00B294-F171-4A65-A527-048972DD2983}"/>
              </a:ext>
            </a:extLst>
          </p:cNvPr>
          <p:cNvSpPr txBox="1"/>
          <p:nvPr/>
        </p:nvSpPr>
        <p:spPr>
          <a:xfrm>
            <a:off x="7336550" y="1126373"/>
            <a:ext cx="3441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Judgment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3E91604-180F-437A-90FE-E05E560C3A70}"/>
              </a:ext>
            </a:extLst>
          </p:cNvPr>
          <p:cNvCxnSpPr>
            <a:cxnSpLocks/>
          </p:cNvCxnSpPr>
          <p:nvPr/>
        </p:nvCxnSpPr>
        <p:spPr>
          <a:xfrm>
            <a:off x="3404506" y="1432529"/>
            <a:ext cx="33922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rrow: Left 45">
            <a:extLst>
              <a:ext uri="{FF2B5EF4-FFF2-40B4-BE49-F238E27FC236}">
                <a16:creationId xmlns:a16="http://schemas.microsoft.com/office/drawing/2014/main" id="{BBDC05BC-916F-496F-9092-A73357AD82CF}"/>
              </a:ext>
            </a:extLst>
          </p:cNvPr>
          <p:cNvSpPr/>
          <p:nvPr/>
        </p:nvSpPr>
        <p:spPr>
          <a:xfrm>
            <a:off x="1250960" y="1859233"/>
            <a:ext cx="2279949" cy="22444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4A80EA9-97C2-4499-9253-AEC3D8B50128}"/>
              </a:ext>
            </a:extLst>
          </p:cNvPr>
          <p:cNvSpPr txBox="1"/>
          <p:nvPr/>
        </p:nvSpPr>
        <p:spPr>
          <a:xfrm>
            <a:off x="3562638" y="1648290"/>
            <a:ext cx="1220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Prov.8:23 Psa. 90:1-2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E467A9C-7838-4282-BF3F-0468A35C4292}"/>
              </a:ext>
            </a:extLst>
          </p:cNvPr>
          <p:cNvSpPr txBox="1"/>
          <p:nvPr/>
        </p:nvSpPr>
        <p:spPr>
          <a:xfrm>
            <a:off x="5458731" y="2518629"/>
            <a:ext cx="12766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Eph 1:1-4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1Pet 1:20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2Tim 1:9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 1:2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Arrow: Left 58">
            <a:extLst>
              <a:ext uri="{FF2B5EF4-FFF2-40B4-BE49-F238E27FC236}">
                <a16:creationId xmlns:a16="http://schemas.microsoft.com/office/drawing/2014/main" id="{7F11929D-5F24-4A65-8E1A-48BF7586ADE9}"/>
              </a:ext>
            </a:extLst>
          </p:cNvPr>
          <p:cNvSpPr/>
          <p:nvPr/>
        </p:nvSpPr>
        <p:spPr>
          <a:xfrm>
            <a:off x="1272646" y="2894350"/>
            <a:ext cx="4106921" cy="22444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494D664-2BB3-474F-96B7-9BC5EC147AC3}"/>
              </a:ext>
            </a:extLst>
          </p:cNvPr>
          <p:cNvSpPr txBox="1"/>
          <p:nvPr/>
        </p:nvSpPr>
        <p:spPr>
          <a:xfrm>
            <a:off x="5256773" y="4811446"/>
            <a:ext cx="1635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Calibri" panose="020F0502020204030204" pitchFamily="34" charset="0"/>
              </a:rPr>
              <a:t>Matt 25:31-34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Arrow: Left 63">
            <a:extLst>
              <a:ext uri="{FF2B5EF4-FFF2-40B4-BE49-F238E27FC236}">
                <a16:creationId xmlns:a16="http://schemas.microsoft.com/office/drawing/2014/main" id="{05472905-5980-43E6-B7BA-25B51B381957}"/>
              </a:ext>
            </a:extLst>
          </p:cNvPr>
          <p:cNvSpPr/>
          <p:nvPr/>
        </p:nvSpPr>
        <p:spPr>
          <a:xfrm rot="10800000">
            <a:off x="6689243" y="4878115"/>
            <a:ext cx="1665039" cy="22444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Arrow: Left 64">
            <a:extLst>
              <a:ext uri="{FF2B5EF4-FFF2-40B4-BE49-F238E27FC236}">
                <a16:creationId xmlns:a16="http://schemas.microsoft.com/office/drawing/2014/main" id="{6CFCFCB4-723C-4846-A162-EFA5602E9A88}"/>
              </a:ext>
            </a:extLst>
          </p:cNvPr>
          <p:cNvSpPr/>
          <p:nvPr/>
        </p:nvSpPr>
        <p:spPr>
          <a:xfrm>
            <a:off x="1558387" y="4883890"/>
            <a:ext cx="3752453" cy="22444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658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19" grpId="0"/>
      <p:bldP spid="20" grpId="0"/>
      <p:bldP spid="21" grpId="0"/>
      <p:bldP spid="33" grpId="0"/>
      <p:bldP spid="34" grpId="0"/>
      <p:bldP spid="37" grpId="0"/>
      <p:bldP spid="43" grpId="0"/>
      <p:bldP spid="46" grpId="0" animBg="1"/>
      <p:bldP spid="50" grpId="0"/>
      <p:bldP spid="53" grpId="0"/>
      <p:bldP spid="59" grpId="0" animBg="1"/>
      <p:bldP spid="62" grpId="0"/>
      <p:bldP spid="64" grpId="0" animBg="1"/>
      <p:bldP spid="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5C2F9-42D9-4AB1-BF23-0146360C1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6155"/>
            <a:ext cx="7886700" cy="470303"/>
          </a:xfrm>
        </p:spPr>
        <p:txBody>
          <a:bodyPr>
            <a:normAutofit/>
          </a:bodyPr>
          <a:lstStyle/>
          <a:p>
            <a:pPr algn="ctr"/>
            <a:r>
              <a:rPr lang="en-US" sz="2400" i="1" dirty="0">
                <a:latin typeface="Arial Black" panose="020B0A04020102020204" pitchFamily="34" charset="0"/>
              </a:rPr>
              <a:t>From Everlasting to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4A719-4B16-4E3C-BE56-583EC27D0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94847"/>
            <a:ext cx="78867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Psa. 90:1-2 “God Present”</a:t>
            </a:r>
          </a:p>
          <a:p>
            <a:r>
              <a:rPr lang="en-US" b="1" dirty="0"/>
              <a:t>Prov.8:23 “Wisdom Present”</a:t>
            </a:r>
          </a:p>
          <a:p>
            <a:r>
              <a:rPr lang="en-US" b="1" dirty="0"/>
              <a:t>2 Tim 1:8-9 “Purposed to Save Us” before</a:t>
            </a:r>
          </a:p>
          <a:p>
            <a:r>
              <a:rPr lang="en-US" b="1" dirty="0"/>
              <a:t>Eph 1:1-4 “Choosing Us” before</a:t>
            </a:r>
          </a:p>
          <a:p>
            <a:r>
              <a:rPr lang="en-US" b="1" dirty="0"/>
              <a:t>1 Pet 1:17-20 “Christ to Redeem Us” before</a:t>
            </a:r>
          </a:p>
          <a:p>
            <a:r>
              <a:rPr lang="en-US" b="1" dirty="0"/>
              <a:t>Tit 1:2 “ To Everlasting”, Promised Us before</a:t>
            </a:r>
          </a:p>
          <a:p>
            <a:r>
              <a:rPr lang="en-US" sz="2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Matt 25:31-34 “To Everlasting” Prepared for Us</a:t>
            </a:r>
          </a:p>
          <a:p>
            <a:r>
              <a:rPr lang="en-US" b="1" dirty="0">
                <a:ea typeface="Calibri" panose="020F0502020204030204" pitchFamily="34" charset="0"/>
                <a:cs typeface="Calibri" panose="020F0502020204030204" pitchFamily="34" charset="0"/>
              </a:rPr>
              <a:t>Genesis 1:2 A point when Earth ‘without form, void, and dark’</a:t>
            </a:r>
          </a:p>
          <a:p>
            <a:r>
              <a:rPr lang="en-US" b="1" dirty="0">
                <a:ea typeface="Calibri" panose="020F0502020204030204" pitchFamily="34" charset="0"/>
                <a:cs typeface="Calibri" panose="020F0502020204030204" pitchFamily="34" charset="0"/>
              </a:rPr>
              <a:t>God had a plan for Us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43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79685-8F3E-4F85-AE01-70D16892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74212"/>
          </a:xfrm>
        </p:spPr>
        <p:txBody>
          <a:bodyPr>
            <a:normAutofit/>
          </a:bodyPr>
          <a:lstStyle/>
          <a:p>
            <a:pPr algn="ctr"/>
            <a:r>
              <a:rPr lang="en-US" sz="2400" i="1" dirty="0">
                <a:latin typeface="Arial Black" panose="020B0A04020102020204" pitchFamily="34" charset="0"/>
              </a:rPr>
              <a:t>From Everlasting to “Us”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B9687-1ADE-47BB-AE2F-72F2B491D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77479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God worked his plan</a:t>
            </a:r>
          </a:p>
          <a:p>
            <a:r>
              <a:rPr lang="en-US" b="1" dirty="0"/>
              <a:t>Psa. 33:6-9 Came into being and sustained by His word. (Heb 1:1-4)</a:t>
            </a:r>
          </a:p>
          <a:p>
            <a:r>
              <a:rPr lang="en-US" b="1" dirty="0"/>
              <a:t>8 Times “Then God Said” appears in the Creation</a:t>
            </a:r>
          </a:p>
          <a:p>
            <a:r>
              <a:rPr lang="en-US" b="1" dirty="0"/>
              <a:t>Gen 1:22, 28 His “Creation” was designed to multiply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/>
              <a:t> Genesis 1:27 and Gen 2:24</a:t>
            </a:r>
          </a:p>
          <a:p>
            <a:r>
              <a:rPr lang="en-US" b="1" dirty="0"/>
              <a:t>The man fathers, the woman conceives and gives birth, God gives the spirit </a:t>
            </a:r>
            <a:r>
              <a:rPr lang="en-US" b="1" dirty="0" err="1"/>
              <a:t>Ecc</a:t>
            </a:r>
            <a:r>
              <a:rPr lang="en-US" b="1" dirty="0"/>
              <a:t> 12:7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103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6802A-E758-4698-B563-84FB3F102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74458"/>
          </a:xfrm>
        </p:spPr>
        <p:txBody>
          <a:bodyPr>
            <a:normAutofit/>
          </a:bodyPr>
          <a:lstStyle/>
          <a:p>
            <a:pPr algn="ctr"/>
            <a:r>
              <a:rPr lang="en-US" sz="2400" i="1" dirty="0">
                <a:latin typeface="Arial Black" panose="020B0A04020102020204" pitchFamily="34" charset="0"/>
              </a:rPr>
              <a:t>Woman – Female, “Controversy?”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FE784-BBC7-4221-8C75-A76D9D865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18557"/>
            <a:ext cx="7886700" cy="406908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From Old, Rabbinic view of women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/>
              <a:t>Woman was an after thought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/>
              <a:t>Women are a separate people (Gal 3:28)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/>
              <a:t>Woman at a further remove from the Divine, being first to sin and bringing death (Rom 5:14)</a:t>
            </a:r>
          </a:p>
          <a:p>
            <a:r>
              <a:rPr lang="en-US" b="1" dirty="0"/>
              <a:t>Today, some think: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/>
              <a:t>Male-Female is determined in the Mind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/>
              <a:t>Male-Female can be altered with a scalpel</a:t>
            </a:r>
          </a:p>
          <a:p>
            <a:r>
              <a:rPr lang="en-US" b="1" dirty="0"/>
              <a:t>Neither thinking, nor scalpel allows for conception, giving birth, and feeding (Isa. 55)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0424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F1200-37E5-459D-8643-82D1B1EC2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2370"/>
            <a:ext cx="7886700" cy="549274"/>
          </a:xfrm>
        </p:spPr>
        <p:txBody>
          <a:bodyPr>
            <a:normAutofit/>
          </a:bodyPr>
          <a:lstStyle/>
          <a:p>
            <a:pPr algn="ctr"/>
            <a:r>
              <a:rPr lang="en-US" sz="2400" i="1" dirty="0">
                <a:latin typeface="Arial Black" panose="020B0A04020102020204" pitchFamily="34" charset="0"/>
              </a:rPr>
              <a:t>The Writings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DE94E-C2BA-4B77-8163-14FB16D09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1643"/>
            <a:ext cx="7886700" cy="5798127"/>
          </a:xfrm>
        </p:spPr>
        <p:txBody>
          <a:bodyPr/>
          <a:lstStyle/>
          <a:p>
            <a:r>
              <a:rPr lang="en-US" b="1" dirty="0"/>
              <a:t>God made man and woman according to plan, not afterthought</a:t>
            </a:r>
          </a:p>
          <a:p>
            <a:r>
              <a:rPr lang="en-US" b="1" dirty="0"/>
              <a:t>The image and likeness returns to God</a:t>
            </a:r>
          </a:p>
          <a:p>
            <a:r>
              <a:rPr lang="en-US" b="1" dirty="0"/>
              <a:t>Jesus paid the same price for either gender.</a:t>
            </a:r>
          </a:p>
          <a:p>
            <a:r>
              <a:rPr lang="en-US" b="1" dirty="0"/>
              <a:t>Gal 3:28-29 all heirs to the promise</a:t>
            </a:r>
          </a:p>
          <a:p>
            <a:r>
              <a:rPr lang="en-US" b="1" dirty="0"/>
              <a:t>Men have argued that Gods appointments suggest male superiority</a:t>
            </a:r>
          </a:p>
          <a:p>
            <a:r>
              <a:rPr lang="en-US" b="1" dirty="0"/>
              <a:t>Let no one despise your woman-hood </a:t>
            </a:r>
          </a:p>
          <a:p>
            <a:r>
              <a:rPr lang="en-US" b="1" dirty="0"/>
              <a:t>Without woman who would preach and if there were teachers who would they teach.</a:t>
            </a:r>
          </a:p>
          <a:p>
            <a:r>
              <a:rPr lang="en-US" b="1" dirty="0"/>
              <a:t>All things are Gods 1 Cor 11:12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88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F5037-4D83-6287-C167-F22099968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65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359</Words>
  <Application>Microsoft Office PowerPoint</Application>
  <PresentationFormat>On-screen Show (4:3)</PresentationFormat>
  <Paragraphs>64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Wingdings</vt:lpstr>
      <vt:lpstr>1_Office Theme</vt:lpstr>
      <vt:lpstr>4_Office Theme</vt:lpstr>
      <vt:lpstr>PowerPoint Presentation</vt:lpstr>
      <vt:lpstr>From Everlasting to Everlasting</vt:lpstr>
      <vt:lpstr>From Everlasting to Creation</vt:lpstr>
      <vt:lpstr>From Everlasting to “Us”</vt:lpstr>
      <vt:lpstr>Woman – Female, “Controversy?”</vt:lpstr>
      <vt:lpstr>The Writings of God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89</cp:revision>
  <dcterms:created xsi:type="dcterms:W3CDTF">2008-03-16T18:22:36Z</dcterms:created>
  <dcterms:modified xsi:type="dcterms:W3CDTF">2025-03-23T19:29:36Z</dcterms:modified>
</cp:coreProperties>
</file>