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media/image1.png" ContentType="image/png"/>
  <Override PartName="/ppt/media/image2.png" ContentType="image/pn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A2A25A5-CE90-4848-9F0C-7BB7490423E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66520" y="433296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DA91B04-297B-4A95-A60F-2FA12E7381B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11768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896D815-2D2F-4863-9B26-311778C1DB6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0121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51577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665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0121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51577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D5A4630-CEC8-4338-A9B3-CA6C8BA905F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D5E52A7-E9E5-4062-9329-54D7889887D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66520" y="2489040"/>
            <a:ext cx="6345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C199A4A-BCEF-4A90-863A-A95FFF4F96A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6345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735F76A-6839-46D8-A3C4-038C4F5ECC0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C539145-49FE-405F-BD8C-F70BF929D05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944D738-F0C0-4CAF-B870-E360A822D7B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66520" y="927000"/>
            <a:ext cx="6345000" cy="3290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8CAEDB1-0F89-4DB6-9396-A544B2A7888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86CD57A-3150-4E11-BB18-7F5CC9E5438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66520" y="2489040"/>
            <a:ext cx="6345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8B4DA67-16FA-4D9F-BD6C-3128AF3CD99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11768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30CA7D5-4A2A-4300-A0E2-E70692DB417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BD3ECD5-ED0E-4484-BCBD-C99C9204B0E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66520" y="433296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B05D3BA-AB54-48EA-A5D8-47AD1FF822C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11768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CDEEF38-245B-4D15-A9F7-2A94294B9D7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0121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51577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665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0121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51577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81AC85E-669E-4C9A-8BC6-7635CE95D1C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4BA7B01-E2F7-4C63-9EB3-89771CA269A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866520" y="2489040"/>
            <a:ext cx="6345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FD26904-7C3E-40B6-8B5B-F47109F516E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6345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5660032-EAD2-4C61-8382-994C1C3A545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75A37A2-0A22-4552-8C32-6D97ECA4432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96D6A93-2DCF-4CAF-916C-76ADBBD9C4D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6345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7C9B209-F17A-4A87-88FA-6739F02349A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66520" y="927000"/>
            <a:ext cx="6345000" cy="3290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3E8849A-BED7-4584-A971-05F62008924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FB7052A-C246-4333-A80B-3ED675B2293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11768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D13D5F8-CAB7-4878-BF0B-8802CB03138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6E97741-5F22-41DD-BC8C-A89E2057477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866520" y="433296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CB48A73-7506-4F34-BDF8-9D8D74F7E8C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11768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E5B253D-143F-40F7-A4EB-B7CE32F8F4A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0121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51577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8665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0121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51577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9172FEA-8A79-4E62-8931-82CF4016268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AF32C52-195E-464D-BB30-A1A2D472B15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subTitle"/>
          </p:nvPr>
        </p:nvSpPr>
        <p:spPr>
          <a:xfrm>
            <a:off x="866520" y="2489040"/>
            <a:ext cx="6345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BCB1F58-7F91-4D5D-9F9B-8CECFA24033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6345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D62805D-7315-41A9-8751-80247C81767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9897899-6B28-441E-AC56-BE9ACE9CA41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31FA426-D127-4226-99B6-D051060B484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0FF623F-C85A-40E9-8C45-EF73450436C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ubTitle"/>
          </p:nvPr>
        </p:nvSpPr>
        <p:spPr>
          <a:xfrm>
            <a:off x="866520" y="927000"/>
            <a:ext cx="6345000" cy="3290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77C11F5-566B-432B-8DCB-E39A1343809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F4DD64B-DEA0-432A-9F81-3D9D9BC02E1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411768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BBFF0D1-4657-4C9A-904D-27EC6F4E719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1D985E3-75DB-4946-9FFF-B5A8241313C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866520" y="433296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326B096-FBD0-430A-A8A3-8F0B51C90ED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/>
          </p:nvPr>
        </p:nvSpPr>
        <p:spPr>
          <a:xfrm>
            <a:off x="411768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B3EF219-06D6-4474-A897-7ED7371BD60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30121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/>
          </p:nvPr>
        </p:nvSpPr>
        <p:spPr>
          <a:xfrm>
            <a:off x="51577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/>
          </p:nvPr>
        </p:nvSpPr>
        <p:spPr>
          <a:xfrm>
            <a:off x="8665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3" name="PlaceHolder 6"/>
          <p:cNvSpPr>
            <a:spLocks noGrp="1"/>
          </p:cNvSpPr>
          <p:nvPr>
            <p:ph/>
          </p:nvPr>
        </p:nvSpPr>
        <p:spPr>
          <a:xfrm>
            <a:off x="30121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4" name="PlaceHolder 7"/>
          <p:cNvSpPr>
            <a:spLocks noGrp="1"/>
          </p:cNvSpPr>
          <p:nvPr>
            <p:ph/>
          </p:nvPr>
        </p:nvSpPr>
        <p:spPr>
          <a:xfrm>
            <a:off x="51577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0BDB6E1-3876-41C5-92D5-B2FC05A5BA4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14E4529F-3CD9-4AD6-93BD-66076ABD0C9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A6637DF-7C86-43B7-A2A6-520DE198E93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subTitle"/>
          </p:nvPr>
        </p:nvSpPr>
        <p:spPr>
          <a:xfrm>
            <a:off x="866520" y="2489040"/>
            <a:ext cx="6345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58E1DC4-3D2F-4DA8-9478-4ED8E9A2557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6345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F4F94E55-6ADC-42B1-BB0A-CB586E6F95B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4CBBEC9F-1B5F-459B-9525-3E37469B9FF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0C508E47-FE05-46DC-B02E-C258F49E706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ubTitle"/>
          </p:nvPr>
        </p:nvSpPr>
        <p:spPr>
          <a:xfrm>
            <a:off x="866520" y="927000"/>
            <a:ext cx="6345000" cy="3290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13CED284-E96D-42C0-9788-93462AF5BD1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B6C3514C-C5BE-4962-BA9B-C367B5A4CEE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/>
          </p:nvPr>
        </p:nvSpPr>
        <p:spPr>
          <a:xfrm>
            <a:off x="411768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E6B5B11B-7F33-4232-A47B-DC0E2EA42E2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19493EB7-47C2-42EE-98E4-7892F888018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866520" y="433296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D5C3E8A5-126B-4D17-858D-5453FA951B1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/>
          </p:nvPr>
        </p:nvSpPr>
        <p:spPr>
          <a:xfrm>
            <a:off x="411768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B4B02D38-AB80-42F5-A61D-5DCE13447CA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66520" y="927000"/>
            <a:ext cx="6345000" cy="3290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4ED7B22-96D6-40B8-B66B-69AD69D6777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30121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/>
          </p:nvPr>
        </p:nvSpPr>
        <p:spPr>
          <a:xfrm>
            <a:off x="51577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/>
          </p:nvPr>
        </p:nvSpPr>
        <p:spPr>
          <a:xfrm>
            <a:off x="8665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3" name="PlaceHolder 6"/>
          <p:cNvSpPr>
            <a:spLocks noGrp="1"/>
          </p:cNvSpPr>
          <p:nvPr>
            <p:ph/>
          </p:nvPr>
        </p:nvSpPr>
        <p:spPr>
          <a:xfrm>
            <a:off x="30121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4" name="PlaceHolder 7"/>
          <p:cNvSpPr>
            <a:spLocks noGrp="1"/>
          </p:cNvSpPr>
          <p:nvPr>
            <p:ph/>
          </p:nvPr>
        </p:nvSpPr>
        <p:spPr>
          <a:xfrm>
            <a:off x="51577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D55F3304-F7C1-4051-81F7-8B5A5039458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2B103049-DAC1-47A2-8543-8F0852581E6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subTitle"/>
          </p:nvPr>
        </p:nvSpPr>
        <p:spPr>
          <a:xfrm>
            <a:off x="866520" y="2489040"/>
            <a:ext cx="6345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47B2A417-9FD4-4881-BE28-4ACADC655DC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6345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D8846D54-535B-405B-A736-FBB2F4C750D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E8881035-D093-4A8C-9543-D58E3B9DBC4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225D7836-17AE-4820-BC6F-01A7A9E15F2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subTitle"/>
          </p:nvPr>
        </p:nvSpPr>
        <p:spPr>
          <a:xfrm>
            <a:off x="866520" y="927000"/>
            <a:ext cx="6345000" cy="3290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CAC2ED27-8C64-4A72-BF25-FD869A565B6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E336E73D-900D-4631-97B9-27183A837B6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/>
          </p:nvPr>
        </p:nvSpPr>
        <p:spPr>
          <a:xfrm>
            <a:off x="411768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E4C61BB2-A6E9-4873-B644-0BCAA184DD8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D2EE9A11-73FB-4127-BDEA-AB4B0DE6A16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F0A12C7-0153-47F8-809A-854DED1B9A5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/>
          </p:nvPr>
        </p:nvSpPr>
        <p:spPr>
          <a:xfrm>
            <a:off x="866520" y="433296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70ED7AF4-A62E-49AA-A50E-6556B17A767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/>
          </p:nvPr>
        </p:nvSpPr>
        <p:spPr>
          <a:xfrm>
            <a:off x="411768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026946BD-739E-4F64-9B97-8CB3E81361A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/>
          </p:nvPr>
        </p:nvSpPr>
        <p:spPr>
          <a:xfrm>
            <a:off x="30121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/>
          </p:nvPr>
        </p:nvSpPr>
        <p:spPr>
          <a:xfrm>
            <a:off x="51577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32" name="PlaceHolder 5"/>
          <p:cNvSpPr>
            <a:spLocks noGrp="1"/>
          </p:cNvSpPr>
          <p:nvPr>
            <p:ph/>
          </p:nvPr>
        </p:nvSpPr>
        <p:spPr>
          <a:xfrm>
            <a:off x="8665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33" name="PlaceHolder 6"/>
          <p:cNvSpPr>
            <a:spLocks noGrp="1"/>
          </p:cNvSpPr>
          <p:nvPr>
            <p:ph/>
          </p:nvPr>
        </p:nvSpPr>
        <p:spPr>
          <a:xfrm>
            <a:off x="30121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34" name="PlaceHolder 7"/>
          <p:cNvSpPr>
            <a:spLocks noGrp="1"/>
          </p:cNvSpPr>
          <p:nvPr>
            <p:ph/>
          </p:nvPr>
        </p:nvSpPr>
        <p:spPr>
          <a:xfrm>
            <a:off x="51577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EED2D941-22A8-4CD1-B7CA-C3D14459AF2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11768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16E9C93-D27F-46C6-99B7-62ECDB212B3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F8FC3B6-5D6D-45F7-931F-67DECA9B0D8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322E96B-98BA-4985-8556-3AFBA58C5E54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5690790-6F73-4F96-B450-4056F2BB30E4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 idx="7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 idx="8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 idx="9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22B0E26-AB3D-4F83-9F11-DA71AE7A38EA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5"/>
          <p:cNvGrpSpPr/>
          <p:nvPr/>
        </p:nvGrpSpPr>
        <p:grpSpPr>
          <a:xfrm>
            <a:off x="-2160" y="-2160"/>
            <a:ext cx="9145800" cy="6860880"/>
            <a:chOff x="-2160" y="-2160"/>
            <a:chExt cx="9145800" cy="6860880"/>
          </a:xfrm>
        </p:grpSpPr>
        <p:sp>
          <p:nvSpPr>
            <p:cNvPr id="124" name="Rectangle 18"/>
            <p:cNvSpPr/>
            <p:nvPr/>
          </p:nvSpPr>
          <p:spPr>
            <a:xfrm>
              <a:off x="0" y="0"/>
              <a:ext cx="9143640" cy="6857640"/>
            </a:xfrm>
            <a:prstGeom prst="rect">
              <a:avLst/>
            </a:prstGeom>
            <a:blipFill rotWithShape="0">
              <a:blip r:embed="rId2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" name="Oval 12"/>
            <p:cNvSpPr/>
            <p:nvPr/>
          </p:nvSpPr>
          <p:spPr>
            <a:xfrm>
              <a:off x="0" y="2895480"/>
              <a:ext cx="2361960" cy="2361960"/>
            </a:xfrm>
            <a:prstGeom prst="ellipse">
              <a:avLst/>
            </a:prstGeom>
            <a:gradFill rotWithShape="0">
              <a:gsLst>
                <a:gs pos="0">
                  <a:srgbClr val="5f9c9d">
                    <a:alpha val="8235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" name="Oval 13"/>
            <p:cNvSpPr/>
            <p:nvPr/>
          </p:nvSpPr>
          <p:spPr>
            <a:xfrm>
              <a:off x="6299280" y="1676520"/>
              <a:ext cx="2819160" cy="2819160"/>
            </a:xfrm>
            <a:prstGeom prst="ellipse">
              <a:avLst/>
            </a:prstGeom>
            <a:gradFill rotWithShape="0">
              <a:gsLst>
                <a:gs pos="0">
                  <a:srgbClr val="5f9c9d">
                    <a:alpha val="7058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" name="Oval 14"/>
            <p:cNvSpPr/>
            <p:nvPr/>
          </p:nvSpPr>
          <p:spPr>
            <a:xfrm>
              <a:off x="5689800" y="-2160"/>
              <a:ext cx="1599840" cy="1599840"/>
            </a:xfrm>
            <a:prstGeom prst="ellipse">
              <a:avLst/>
            </a:prstGeom>
            <a:gradFill rotWithShape="0">
              <a:gsLst>
                <a:gs pos="0">
                  <a:srgbClr val="5f9c9d">
                    <a:alpha val="14117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" name="Oval 16"/>
            <p:cNvSpPr/>
            <p:nvPr/>
          </p:nvSpPr>
          <p:spPr>
            <a:xfrm>
              <a:off x="-2160" y="2666880"/>
              <a:ext cx="4190760" cy="4190760"/>
            </a:xfrm>
            <a:prstGeom prst="ellipse">
              <a:avLst/>
            </a:prstGeom>
            <a:gradFill rotWithShape="0">
              <a:gsLst>
                <a:gs pos="0">
                  <a:srgbClr val="5f9c9d">
                    <a:alpha val="11372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" name="Oval 15"/>
            <p:cNvSpPr/>
            <p:nvPr/>
          </p:nvSpPr>
          <p:spPr>
            <a:xfrm>
              <a:off x="6299280" y="5868360"/>
              <a:ext cx="990360" cy="990360"/>
            </a:xfrm>
            <a:prstGeom prst="ellipse">
              <a:avLst/>
            </a:prstGeom>
            <a:gradFill rotWithShape="0">
              <a:gsLst>
                <a:gs pos="0">
                  <a:srgbClr val="5f9c9d">
                    <a:alpha val="14117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" name="Freeform 5"/>
            <p:cNvSpPr/>
            <p:nvPr/>
          </p:nvSpPr>
          <p:spPr>
            <a:xfrm rot="21010200">
              <a:off x="6359760" y="1789920"/>
              <a:ext cx="2377440" cy="317520"/>
            </a:xfrm>
            <a:custGeom>
              <a:avLst/>
              <a:gdLst>
                <a:gd name="textAreaLeft" fmla="*/ 0 w 2377440"/>
                <a:gd name="textAreaRight" fmla="*/ 2377800 w 2377440"/>
                <a:gd name="textAreaTop" fmla="*/ 0 h 317520"/>
                <a:gd name="textAreaBottom" fmla="*/ 317880 h 317520"/>
              </a:gdLst>
              <a:ahLst/>
              <a:rect l="textAreaLeft" t="textAreaTop" r="textAreaRight" b="textAreaBottom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" name="Freeform 25"/>
            <p:cNvSpPr/>
            <p:nvPr/>
          </p:nvSpPr>
          <p:spPr>
            <a:xfrm>
              <a:off x="484920" y="1856880"/>
              <a:ext cx="8173440" cy="4534920"/>
            </a:xfrm>
            <a:custGeom>
              <a:avLst/>
              <a:gdLst>
                <a:gd name="textAreaLeft" fmla="*/ 0 w 8173440"/>
                <a:gd name="textAreaRight" fmla="*/ 8173800 w 8173440"/>
                <a:gd name="textAreaTop" fmla="*/ 0 h 4534920"/>
                <a:gd name="textAreaBottom" fmla="*/ 4535280 h 4534920"/>
              </a:gdLst>
              <a:ahLst/>
              <a:rect l="textAreaLeft" t="textAreaTop" r="textAreaRight" b="textAreaBottom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2" name="Freeform 5"/>
            <p:cNvSpPr/>
            <p:nvPr/>
          </p:nvSpPr>
          <p:spPr>
            <a:xfrm>
              <a:off x="0" y="360"/>
              <a:ext cx="9143640" cy="6857640"/>
            </a:xfrm>
            <a:custGeom>
              <a:avLst/>
              <a:gdLst>
                <a:gd name="textAreaLeft" fmla="*/ 0 w 9143640"/>
                <a:gd name="textAreaRight" fmla="*/ 9144000 w 9143640"/>
                <a:gd name="textAreaTop" fmla="*/ 0 h 6857640"/>
                <a:gd name="textAreaBottom" fmla="*/ 6858000 h 6857640"/>
              </a:gdLst>
              <a:ahLst/>
              <a:rect l="textAreaLeft" t="textAreaTop" r="textAreaRight" b="textAreaBottom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3" name="Rectangle 28"/>
          <p:cNvSpPr/>
          <p:nvPr/>
        </p:nvSpPr>
        <p:spPr>
          <a:xfrm>
            <a:off x="7745760" y="0"/>
            <a:ext cx="685440" cy="1099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ffffff"/>
                </a:solidFill>
                <a:latin typeface="Century Gothic"/>
              </a:rPr>
              <a:t>Click to edit Master title style</a:t>
            </a:r>
            <a:endParaRPr b="0" lang="en-US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866520" y="2489040"/>
            <a:ext cx="6345000" cy="3530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Master text styles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685800" indent="-283320"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Second level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960120" indent="-228600"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Century Gothic"/>
              </a:rPr>
              <a:t>Third level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234440" indent="-228600"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Fourth level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1508760" indent="-228600"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Fifth level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dt" idx="10"/>
          </p:nvPr>
        </p:nvSpPr>
        <p:spPr>
          <a:xfrm>
            <a:off x="7560000" y="6377040"/>
            <a:ext cx="990360" cy="228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900" spc="-1" strike="noStrike">
                <a:solidFill>
                  <a:schemeClr val="accent1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1" lang="en-US" sz="900" spc="-1" strike="noStrike">
                <a:solidFill>
                  <a:schemeClr val="accent1"/>
                </a:solidFill>
                <a:latin typeface="Century Gothic"/>
              </a:rPr>
              <a:t>&lt;date/time&gt;</a:t>
            </a:r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ftr" idx="11"/>
          </p:nvPr>
        </p:nvSpPr>
        <p:spPr>
          <a:xfrm>
            <a:off x="590760" y="6373080"/>
            <a:ext cx="3859560" cy="228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sldNum" idx="12"/>
          </p:nvPr>
        </p:nvSpPr>
        <p:spPr>
          <a:xfrm>
            <a:off x="7678440" y="295560"/>
            <a:ext cx="790920" cy="767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2800" spc="-1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E6A33530-881A-4AD2-92CB-4B1A40F5ACF1}" type="slidenum">
              <a:rPr b="0" lang="en-US" sz="2800" spc="-1" strike="noStrike">
                <a:solidFill>
                  <a:srgbClr val="ffffff"/>
                </a:solidFill>
                <a:latin typeface="Century Gothic"/>
              </a:rPr>
              <a:t>&lt;number&gt;</a:t>
            </a:fld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dcdcd"/>
            </a:gs>
          </a:gsLst>
          <a:lin ang="351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1"/>
          <p:cNvGrpSpPr/>
          <p:nvPr/>
        </p:nvGrpSpPr>
        <p:grpSpPr>
          <a:xfrm>
            <a:off x="0" y="0"/>
            <a:ext cx="9140400" cy="6851160"/>
            <a:chOff x="0" y="0"/>
            <a:chExt cx="9140400" cy="6851160"/>
          </a:xfrm>
        </p:grpSpPr>
        <p:sp>
          <p:nvSpPr>
            <p:cNvPr id="176" name="Freeform: Shape 2"/>
            <p:cNvSpPr/>
            <p:nvPr/>
          </p:nvSpPr>
          <p:spPr>
            <a:xfrm>
              <a:off x="2876400" y="4462560"/>
              <a:ext cx="6264000" cy="2388600"/>
            </a:xfrm>
            <a:custGeom>
              <a:avLst/>
              <a:gdLst>
                <a:gd name="textAreaLeft" fmla="*/ 0 w 6264000"/>
                <a:gd name="textAreaRight" fmla="*/ 6264360 w 6264000"/>
                <a:gd name="textAreaTop" fmla="*/ 0 h 2388600"/>
                <a:gd name="textAreaBottom" fmla="*/ 2388960 h 2388600"/>
              </a:gdLst>
              <a:ahLst/>
              <a:rect l="textAreaLeft" t="textAreaTop" r="textAreaRight" b="textAreaBottom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dcdcd"/>
                </a:gs>
              </a:gsLst>
              <a:lin ang="351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endParaRPr>
            </a:p>
          </p:txBody>
        </p:sp>
        <p:sp>
          <p:nvSpPr>
            <p:cNvPr id="177" name="Freeform: Shape 3"/>
            <p:cNvSpPr/>
            <p:nvPr/>
          </p:nvSpPr>
          <p:spPr>
            <a:xfrm>
              <a:off x="6389640" y="5757840"/>
              <a:ext cx="2750760" cy="1093320"/>
            </a:xfrm>
            <a:custGeom>
              <a:avLst/>
              <a:gdLst>
                <a:gd name="textAreaLeft" fmla="*/ 0 w 2750760"/>
                <a:gd name="textAreaRight" fmla="*/ 2751120 w 2750760"/>
                <a:gd name="textAreaTop" fmla="*/ 0 h 1093320"/>
                <a:gd name="textAreaBottom" fmla="*/ 1093680 h 1093320"/>
              </a:gdLst>
              <a:ahLst/>
              <a:rect l="textAreaLeft" t="textAreaTop" r="textAreaRight" b="textAreaBottom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dcdcd"/>
                </a:gs>
              </a:gsLst>
              <a:lin ang="351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endParaRPr>
            </a:p>
          </p:txBody>
        </p:sp>
        <p:sp>
          <p:nvSpPr>
            <p:cNvPr id="178" name="Freeform: Shape 4"/>
            <p:cNvSpPr/>
            <p:nvPr/>
          </p:nvSpPr>
          <p:spPr>
            <a:xfrm>
              <a:off x="0" y="0"/>
              <a:ext cx="8854560" cy="5471640"/>
            </a:xfrm>
            <a:custGeom>
              <a:avLst/>
              <a:gdLst>
                <a:gd name="textAreaLeft" fmla="*/ 0 w 8854560"/>
                <a:gd name="textAreaRight" fmla="*/ 8854920 w 8854560"/>
                <a:gd name="textAreaTop" fmla="*/ 0 h 5471640"/>
                <a:gd name="textAreaBottom" fmla="*/ 5472000 h 5471640"/>
              </a:gdLst>
              <a:ahLst/>
              <a:rect l="textAreaLeft" t="textAreaTop" r="textAreaRight" b="textAreaBottom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dcdcd"/>
                </a:gs>
              </a:gsLst>
              <a:lin ang="351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endParaRPr>
            </a:p>
          </p:txBody>
        </p:sp>
        <p:sp>
          <p:nvSpPr>
            <p:cNvPr id="179" name="Freeform: Shape 5"/>
            <p:cNvSpPr/>
            <p:nvPr/>
          </p:nvSpPr>
          <p:spPr>
            <a:xfrm>
              <a:off x="7845480" y="0"/>
              <a:ext cx="1294920" cy="437760"/>
            </a:xfrm>
            <a:custGeom>
              <a:avLst/>
              <a:gdLst>
                <a:gd name="textAreaLeft" fmla="*/ 0 w 1294920"/>
                <a:gd name="textAreaRight" fmla="*/ 1295280 w 1294920"/>
                <a:gd name="textAreaTop" fmla="*/ 0 h 437760"/>
                <a:gd name="textAreaBottom" fmla="*/ 438120 h 437760"/>
              </a:gdLst>
              <a:ahLst/>
              <a:rect l="textAreaLeft" t="textAreaTop" r="textAreaRight" b="textAreaBottom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0">
              <a:gsLst>
                <a:gs pos="0">
                  <a:srgbClr val="cdcdcd"/>
                </a:gs>
                <a:gs pos="50000">
                  <a:srgbClr val="d5d5d5"/>
                </a:gs>
                <a:gs pos="100000">
                  <a:srgbClr val="cdcdcd"/>
                </a:gs>
              </a:gsLst>
              <a:lin ang="378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endParaRPr>
            </a:p>
          </p:txBody>
        </p:sp>
        <p:sp>
          <p:nvSpPr>
            <p:cNvPr id="180" name="Freeform: Shape 6"/>
            <p:cNvSpPr/>
            <p:nvPr/>
          </p:nvSpPr>
          <p:spPr>
            <a:xfrm>
              <a:off x="0" y="3149640"/>
              <a:ext cx="9140400" cy="3330000"/>
            </a:xfrm>
            <a:custGeom>
              <a:avLst/>
              <a:gdLst>
                <a:gd name="textAreaLeft" fmla="*/ 0 w 9140400"/>
                <a:gd name="textAreaRight" fmla="*/ 9140760 w 9140400"/>
                <a:gd name="textAreaTop" fmla="*/ 0 h 3330000"/>
                <a:gd name="textAreaBottom" fmla="*/ 3330360 h 3330000"/>
              </a:gdLst>
              <a:ahLst/>
              <a:rect l="textAreaLeft" t="textAreaTop" r="textAreaRight" b="textAreaBottom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dcdcd"/>
                </a:gs>
              </a:gsLst>
              <a:lin ang="351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endParaRPr>
            </a:p>
          </p:txBody>
        </p:sp>
        <p:sp>
          <p:nvSpPr>
            <p:cNvPr id="181" name="Freeform: Shape 7"/>
            <p:cNvSpPr/>
            <p:nvPr/>
          </p:nvSpPr>
          <p:spPr>
            <a:xfrm>
              <a:off x="0" y="162000"/>
              <a:ext cx="3112560" cy="2007720"/>
            </a:xfrm>
            <a:custGeom>
              <a:avLst/>
              <a:gdLst>
                <a:gd name="textAreaLeft" fmla="*/ 0 w 3112560"/>
                <a:gd name="textAreaRight" fmla="*/ 3112920 w 3112560"/>
                <a:gd name="textAreaTop" fmla="*/ 0 h 2007720"/>
                <a:gd name="textAreaBottom" fmla="*/ 2008080 h 2007720"/>
              </a:gdLst>
              <a:ahLst/>
              <a:rect l="textAreaLeft" t="textAreaTop" r="textAreaRight" b="textAreaBottom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dcdcd"/>
                </a:gs>
              </a:gsLst>
              <a:lin ang="351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endParaRPr>
            </a:p>
          </p:txBody>
        </p:sp>
        <p:sp>
          <p:nvSpPr>
            <p:cNvPr id="182" name="Freeform: Shape 8"/>
            <p:cNvSpPr/>
            <p:nvPr/>
          </p:nvSpPr>
          <p:spPr>
            <a:xfrm>
              <a:off x="0" y="0"/>
              <a:ext cx="7475040" cy="4605120"/>
            </a:xfrm>
            <a:custGeom>
              <a:avLst/>
              <a:gdLst>
                <a:gd name="textAreaLeft" fmla="*/ 0 w 7475040"/>
                <a:gd name="textAreaRight" fmla="*/ 7475400 w 7475040"/>
                <a:gd name="textAreaTop" fmla="*/ 0 h 4605120"/>
                <a:gd name="textAreaBottom" fmla="*/ 4605480 h 4605120"/>
              </a:gdLst>
              <a:ahLst/>
              <a:rect l="textAreaLeft" t="textAreaTop" r="textAreaRight" b="textAreaBottom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dcdcd"/>
                </a:gs>
              </a:gsLst>
              <a:lin ang="351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endParaRPr>
            </a:p>
          </p:txBody>
        </p:sp>
        <p:sp>
          <p:nvSpPr>
            <p:cNvPr id="183" name="Freeform: Shape 9"/>
            <p:cNvSpPr/>
            <p:nvPr/>
          </p:nvSpPr>
          <p:spPr>
            <a:xfrm>
              <a:off x="0" y="0"/>
              <a:ext cx="5989320" cy="3739680"/>
            </a:xfrm>
            <a:custGeom>
              <a:avLst/>
              <a:gdLst>
                <a:gd name="textAreaLeft" fmla="*/ 0 w 5989320"/>
                <a:gd name="textAreaRight" fmla="*/ 5989680 w 5989320"/>
                <a:gd name="textAreaTop" fmla="*/ 0 h 3739680"/>
                <a:gd name="textAreaBottom" fmla="*/ 3740040 h 3739680"/>
              </a:gdLst>
              <a:ahLst/>
              <a:rect l="textAreaLeft" t="textAreaTop" r="textAreaRight" b="textAreaBottom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dcdcd"/>
                </a:gs>
              </a:gsLst>
              <a:lin ang="351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endParaRPr>
            </a:p>
          </p:txBody>
        </p:sp>
        <p:sp>
          <p:nvSpPr>
            <p:cNvPr id="184" name="Freeform: Shape 10"/>
            <p:cNvSpPr/>
            <p:nvPr/>
          </p:nvSpPr>
          <p:spPr>
            <a:xfrm>
              <a:off x="0" y="0"/>
              <a:ext cx="4655880" cy="2930040"/>
            </a:xfrm>
            <a:custGeom>
              <a:avLst/>
              <a:gdLst>
                <a:gd name="textAreaLeft" fmla="*/ 0 w 4655880"/>
                <a:gd name="textAreaRight" fmla="*/ 4656240 w 4655880"/>
                <a:gd name="textAreaTop" fmla="*/ 0 h 2930040"/>
                <a:gd name="textAreaBottom" fmla="*/ 2930400 h 2930040"/>
              </a:gdLst>
              <a:ahLst/>
              <a:rect l="textAreaLeft" t="textAreaTop" r="textAreaRight" b="textAreaBottom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dcdcd"/>
                </a:gs>
              </a:gsLst>
              <a:lin ang="351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endParaRPr>
            </a:p>
          </p:txBody>
        </p:sp>
        <p:sp>
          <p:nvSpPr>
            <p:cNvPr id="185" name="Freeform: Shape 11"/>
            <p:cNvSpPr/>
            <p:nvPr/>
          </p:nvSpPr>
          <p:spPr>
            <a:xfrm>
              <a:off x="181080" y="4519440"/>
              <a:ext cx="2369520" cy="323640"/>
            </a:xfrm>
            <a:custGeom>
              <a:avLst/>
              <a:gdLst>
                <a:gd name="textAreaLeft" fmla="*/ 0 w 2369520"/>
                <a:gd name="textAreaRight" fmla="*/ 2369880 w 2369520"/>
                <a:gd name="textAreaTop" fmla="*/ 0 h 323640"/>
                <a:gd name="textAreaBottom" fmla="*/ 324000 h 323640"/>
              </a:gdLst>
              <a:ahLst/>
              <a:rect l="textAreaLeft" t="textAreaTop" r="textAreaRight" b="textAreaBottom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rgbClr val="cdcdc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endParaRPr>
            </a:p>
          </p:txBody>
        </p:sp>
        <p:sp>
          <p:nvSpPr>
            <p:cNvPr id="186" name="Freeform: Shape 12"/>
            <p:cNvSpPr/>
            <p:nvPr/>
          </p:nvSpPr>
          <p:spPr>
            <a:xfrm>
              <a:off x="750960" y="4929120"/>
              <a:ext cx="1080" cy="1440"/>
            </a:xfrm>
            <a:custGeom>
              <a:avLst/>
              <a:gdLst>
                <a:gd name="textAreaLeft" fmla="*/ 0 w 1080"/>
                <a:gd name="textAreaRight" fmla="*/ 1440 w 1080"/>
                <a:gd name="textAreaTop" fmla="*/ 0 h 1440"/>
                <a:gd name="textAreaBottom" fmla="*/ 1800 h 1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148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endParaRPr>
            </a:p>
          </p:txBody>
        </p:sp>
        <p:sp>
          <p:nvSpPr>
            <p:cNvPr id="187" name="Freeform: Shape 13"/>
            <p:cNvSpPr/>
            <p:nvPr/>
          </p:nvSpPr>
          <p:spPr>
            <a:xfrm>
              <a:off x="750960" y="4929120"/>
              <a:ext cx="1080" cy="1440"/>
            </a:xfrm>
            <a:custGeom>
              <a:avLst/>
              <a:gdLst>
                <a:gd name="textAreaLeft" fmla="*/ 0 w 1080"/>
                <a:gd name="textAreaRight" fmla="*/ 1440 w 1080"/>
                <a:gd name="textAreaTop" fmla="*/ 0 h 1440"/>
                <a:gd name="textAreaBottom" fmla="*/ 1800 h 1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148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endParaRPr>
            </a:p>
          </p:txBody>
        </p:sp>
        <p:grpSp>
          <p:nvGrpSpPr>
            <p:cNvPr id="188" name="Group 14"/>
            <p:cNvGrpSpPr/>
            <p:nvPr/>
          </p:nvGrpSpPr>
          <p:grpSpPr>
            <a:xfrm>
              <a:off x="304920" y="3625920"/>
              <a:ext cx="1990080" cy="1464840"/>
              <a:chOff x="304920" y="3625920"/>
              <a:chExt cx="1990080" cy="1464840"/>
            </a:xfrm>
          </p:grpSpPr>
          <p:sp>
            <p:nvSpPr>
              <p:cNvPr id="189" name="Freeform: Shape 15"/>
              <p:cNvSpPr/>
              <p:nvPr/>
            </p:nvSpPr>
            <p:spPr>
              <a:xfrm>
                <a:off x="647640" y="4776840"/>
                <a:ext cx="74160" cy="9000"/>
              </a:xfrm>
              <a:custGeom>
                <a:avLst/>
                <a:gdLst>
                  <a:gd name="textAreaLeft" fmla="*/ 0 w 74160"/>
                  <a:gd name="textAreaRight" fmla="*/ 74520 w 74160"/>
                  <a:gd name="textAreaTop" fmla="*/ 0 h 9000"/>
                  <a:gd name="textAreaBottom" fmla="*/ 9360 h 9000"/>
                </a:gdLst>
                <a:ahLst/>
                <a:rect l="textAreaLeft" t="textAreaTop" r="textAreaRight" b="textAreaBottom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" bIns="936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190" name="Freeform: Shape 16"/>
              <p:cNvSpPr/>
              <p:nvPr/>
            </p:nvSpPr>
            <p:spPr>
              <a:xfrm>
                <a:off x="1447920" y="3625920"/>
                <a:ext cx="513720" cy="256680"/>
              </a:xfrm>
              <a:custGeom>
                <a:avLst/>
                <a:gdLst>
                  <a:gd name="textAreaLeft" fmla="*/ 0 w 513720"/>
                  <a:gd name="textAreaRight" fmla="*/ 514080 w 513720"/>
                  <a:gd name="textAreaTop" fmla="*/ 0 h 256680"/>
                  <a:gd name="textAreaBottom" fmla="*/ 257040 h 256680"/>
                </a:gdLst>
                <a:ahLst/>
                <a:rect l="textAreaLeft" t="textAreaTop" r="textAreaRight" b="textAreaBottom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191" name="Freeform: Shape 17"/>
              <p:cNvSpPr/>
              <p:nvPr/>
            </p:nvSpPr>
            <p:spPr>
              <a:xfrm>
                <a:off x="304920" y="3625920"/>
                <a:ext cx="1990080" cy="1464840"/>
              </a:xfrm>
              <a:custGeom>
                <a:avLst/>
                <a:gdLst>
                  <a:gd name="textAreaLeft" fmla="*/ 0 w 1990080"/>
                  <a:gd name="textAreaRight" fmla="*/ 1990440 w 1990080"/>
                  <a:gd name="textAreaTop" fmla="*/ 0 h 1464840"/>
                  <a:gd name="textAreaBottom" fmla="*/ 1465200 h 1464840"/>
                </a:gdLst>
                <a:ahLst/>
                <a:rect l="textAreaLeft" t="textAreaTop" r="textAreaRight" b="textAreaBottom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rgbClr val="cdcdc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192" name="Freeform: Shape 18"/>
              <p:cNvSpPr/>
              <p:nvPr/>
            </p:nvSpPr>
            <p:spPr>
              <a:xfrm>
                <a:off x="1085760" y="4300560"/>
                <a:ext cx="74520" cy="1234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123480"/>
                  <a:gd name="textAreaBottom" fmla="*/ 123840 h 123480"/>
                </a:gdLst>
                <a:ahLst/>
                <a:rect l="textAreaLeft" t="textAreaTop" r="textAreaRight" b="textAreaBottom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0" bIns="936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193" name="Freeform: Shape 19"/>
              <p:cNvSpPr/>
              <p:nvPr/>
            </p:nvSpPr>
            <p:spPr>
              <a:xfrm>
                <a:off x="2038320" y="4083120"/>
                <a:ext cx="236160" cy="664560"/>
              </a:xfrm>
              <a:custGeom>
                <a:avLst/>
                <a:gdLst>
                  <a:gd name="textAreaLeft" fmla="*/ 0 w 236160"/>
                  <a:gd name="textAreaRight" fmla="*/ 236520 w 236160"/>
                  <a:gd name="textAreaTop" fmla="*/ 0 h 664560"/>
                  <a:gd name="textAreaBottom" fmla="*/ 664920 h 664560"/>
                </a:gdLst>
                <a:ahLst/>
                <a:rect l="textAreaLeft" t="textAreaTop" r="textAreaRight" b="textAreaBottom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194" name="Freeform: Shape 20"/>
              <p:cNvSpPr/>
              <p:nvPr/>
            </p:nvSpPr>
            <p:spPr>
              <a:xfrm>
                <a:off x="1809720" y="3863880"/>
                <a:ext cx="264960" cy="218880"/>
              </a:xfrm>
              <a:custGeom>
                <a:avLst/>
                <a:gdLst>
                  <a:gd name="textAreaLeft" fmla="*/ 0 w 264960"/>
                  <a:gd name="textAreaRight" fmla="*/ 265320 w 264960"/>
                  <a:gd name="textAreaTop" fmla="*/ 0 h 218880"/>
                  <a:gd name="textAreaBottom" fmla="*/ 219240 h 218880"/>
                </a:gdLst>
                <a:ahLst/>
                <a:rect l="textAreaLeft" t="textAreaTop" r="textAreaRight" b="textAreaBottom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195" name="Freeform: Shape 21"/>
              <p:cNvSpPr/>
              <p:nvPr/>
            </p:nvSpPr>
            <p:spPr>
              <a:xfrm>
                <a:off x="1504800" y="3673440"/>
                <a:ext cx="179280" cy="180720"/>
              </a:xfrm>
              <a:custGeom>
                <a:avLst/>
                <a:gdLst>
                  <a:gd name="textAreaLeft" fmla="*/ 0 w 179280"/>
                  <a:gd name="textAreaRight" fmla="*/ 179640 w 179280"/>
                  <a:gd name="textAreaTop" fmla="*/ 0 h 180720"/>
                  <a:gd name="textAreaBottom" fmla="*/ 181080 h 180720"/>
                </a:gdLst>
                <a:ahLst/>
                <a:rect l="textAreaLeft" t="textAreaTop" r="textAreaRight" b="textAreaBottom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0" bIns="936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196" name="Freeform: Shape 22"/>
              <p:cNvSpPr/>
              <p:nvPr/>
            </p:nvSpPr>
            <p:spPr>
              <a:xfrm>
                <a:off x="1781280" y="4092480"/>
                <a:ext cx="104400" cy="95040"/>
              </a:xfrm>
              <a:custGeom>
                <a:avLst/>
                <a:gdLst>
                  <a:gd name="textAreaLeft" fmla="*/ 0 w 104400"/>
                  <a:gd name="textAreaRight" fmla="*/ 104760 w 104400"/>
                  <a:gd name="textAreaTop" fmla="*/ 0 h 95040"/>
                  <a:gd name="textAreaBottom" fmla="*/ 95400 h 95040"/>
                </a:gdLst>
                <a:ahLst/>
                <a:rect l="textAreaLeft" t="textAreaTop" r="textAreaRight" b="textAreaBottom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0" bIns="936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197" name="Freeform: Shape 23"/>
              <p:cNvSpPr/>
              <p:nvPr/>
            </p:nvSpPr>
            <p:spPr>
              <a:xfrm>
                <a:off x="1495440" y="4245120"/>
                <a:ext cx="255240" cy="283680"/>
              </a:xfrm>
              <a:custGeom>
                <a:avLst/>
                <a:gdLst>
                  <a:gd name="textAreaLeft" fmla="*/ 0 w 255240"/>
                  <a:gd name="textAreaRight" fmla="*/ 255600 w 255240"/>
                  <a:gd name="textAreaTop" fmla="*/ 0 h 283680"/>
                  <a:gd name="textAreaBottom" fmla="*/ 284040 h 283680"/>
                </a:gdLst>
                <a:ahLst/>
                <a:rect l="textAreaLeft" t="textAreaTop" r="textAreaRight" b="textAreaBottom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198" name="Freeform: Shape 24"/>
              <p:cNvSpPr/>
              <p:nvPr/>
            </p:nvSpPr>
            <p:spPr>
              <a:xfrm>
                <a:off x="1170000" y="4386240"/>
                <a:ext cx="115560" cy="85320"/>
              </a:xfrm>
              <a:custGeom>
                <a:avLst/>
                <a:gdLst>
                  <a:gd name="textAreaLeft" fmla="*/ 0 w 115560"/>
                  <a:gd name="textAreaRight" fmla="*/ 115920 w 115560"/>
                  <a:gd name="textAreaTop" fmla="*/ 0 h 85320"/>
                  <a:gd name="textAreaBottom" fmla="*/ 85680 h 85320"/>
                </a:gdLst>
                <a:ahLst/>
                <a:rect l="textAreaLeft" t="textAreaTop" r="textAreaRight" b="textAreaBottom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85680" bIns="8568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199" name="Freeform: Shape 25"/>
              <p:cNvSpPr/>
              <p:nvPr/>
            </p:nvSpPr>
            <p:spPr>
              <a:xfrm>
                <a:off x="990720" y="4586400"/>
                <a:ext cx="18720" cy="85320"/>
              </a:xfrm>
              <a:custGeom>
                <a:avLst/>
                <a:gdLst>
                  <a:gd name="textAreaLeft" fmla="*/ 0 w 18720"/>
                  <a:gd name="textAreaRight" fmla="*/ 19080 w 18720"/>
                  <a:gd name="textAreaTop" fmla="*/ 0 h 85320"/>
                  <a:gd name="textAreaBottom" fmla="*/ 85680 h 85320"/>
                </a:gdLst>
                <a:ahLst/>
                <a:rect l="textAreaLeft" t="textAreaTop" r="textAreaRight" b="textAreaBottom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85680" bIns="8568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00" name="Freeform: Shape 26"/>
              <p:cNvSpPr/>
              <p:nvPr/>
            </p:nvSpPr>
            <p:spPr>
              <a:xfrm>
                <a:off x="781200" y="4795920"/>
                <a:ext cx="75600" cy="113760"/>
              </a:xfrm>
              <a:custGeom>
                <a:avLst/>
                <a:gdLst>
                  <a:gd name="textAreaLeft" fmla="*/ 0 w 75600"/>
                  <a:gd name="textAreaRight" fmla="*/ 75960 w 75600"/>
                  <a:gd name="textAreaTop" fmla="*/ 0 h 113760"/>
                  <a:gd name="textAreaBottom" fmla="*/ 114120 h 113760"/>
                </a:gdLst>
                <a:ahLst/>
                <a:rect l="textAreaLeft" t="textAreaTop" r="textAreaRight" b="textAreaBottom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0" bIns="936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01" name="Freeform: Shape 27"/>
              <p:cNvSpPr/>
              <p:nvPr/>
            </p:nvSpPr>
            <p:spPr>
              <a:xfrm>
                <a:off x="693720" y="4805280"/>
                <a:ext cx="456840" cy="133200"/>
              </a:xfrm>
              <a:custGeom>
                <a:avLst/>
                <a:gdLst>
                  <a:gd name="textAreaLeft" fmla="*/ 0 w 456840"/>
                  <a:gd name="textAreaRight" fmla="*/ 457200 w 456840"/>
                  <a:gd name="textAreaTop" fmla="*/ 0 h 133200"/>
                  <a:gd name="textAreaBottom" fmla="*/ 133560 h 133200"/>
                </a:gdLst>
                <a:ahLst/>
                <a:rect l="textAreaLeft" t="textAreaTop" r="textAreaRight" b="textAreaBottom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0" bIns="936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02" name="Freeform: Shape 28"/>
              <p:cNvSpPr/>
              <p:nvPr/>
            </p:nvSpPr>
            <p:spPr>
              <a:xfrm>
                <a:off x="1314360" y="4767120"/>
                <a:ext cx="104400" cy="171360"/>
              </a:xfrm>
              <a:custGeom>
                <a:avLst/>
                <a:gdLst>
                  <a:gd name="textAreaLeft" fmla="*/ 0 w 104400"/>
                  <a:gd name="textAreaRight" fmla="*/ 104760 w 104400"/>
                  <a:gd name="textAreaTop" fmla="*/ 0 h 171360"/>
                  <a:gd name="textAreaBottom" fmla="*/ 171720 h 171360"/>
                </a:gdLst>
                <a:ahLst/>
                <a:rect l="textAreaLeft" t="textAreaTop" r="textAreaRight" b="textAreaBottom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0" bIns="936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03" name="Freeform: Shape 29"/>
              <p:cNvSpPr/>
              <p:nvPr/>
            </p:nvSpPr>
            <p:spPr>
              <a:xfrm>
                <a:off x="581040" y="4938840"/>
                <a:ext cx="122040" cy="66240"/>
              </a:xfrm>
              <a:custGeom>
                <a:avLst/>
                <a:gdLst>
                  <a:gd name="textAreaLeft" fmla="*/ 0 w 122040"/>
                  <a:gd name="textAreaRight" fmla="*/ 122400 w 122040"/>
                  <a:gd name="textAreaTop" fmla="*/ 0 h 66240"/>
                  <a:gd name="textAreaBottom" fmla="*/ 66600 h 66240"/>
                </a:gdLst>
                <a:ahLst/>
                <a:rect l="textAreaLeft" t="textAreaTop" r="textAreaRight" b="textAreaBottom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6960" bIns="6696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04" name="Freeform: Shape 30"/>
              <p:cNvSpPr/>
              <p:nvPr/>
            </p:nvSpPr>
            <p:spPr>
              <a:xfrm>
                <a:off x="790560" y="5024520"/>
                <a:ext cx="104400" cy="47160"/>
              </a:xfrm>
              <a:custGeom>
                <a:avLst/>
                <a:gdLst>
                  <a:gd name="textAreaLeft" fmla="*/ 0 w 104400"/>
                  <a:gd name="textAreaRight" fmla="*/ 104760 w 104400"/>
                  <a:gd name="textAreaTop" fmla="*/ 0 h 47160"/>
                  <a:gd name="textAreaBottom" fmla="*/ 47520 h 47160"/>
                </a:gdLst>
                <a:ahLst/>
                <a:rect l="textAreaLeft" t="textAreaTop" r="textAreaRight" b="textAreaBottom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7520" bIns="4752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05" name="Freeform: Shape 31"/>
              <p:cNvSpPr/>
              <p:nvPr/>
            </p:nvSpPr>
            <p:spPr>
              <a:xfrm>
                <a:off x="1333440" y="4633920"/>
                <a:ext cx="28440" cy="9504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95040"/>
                  <a:gd name="textAreaBottom" fmla="*/ 95400 h 95040"/>
                </a:gdLst>
                <a:ahLst/>
                <a:rect l="textAreaLeft" t="textAreaTop" r="textAreaRight" b="textAreaBottom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0" bIns="936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06" name="Freeform: Shape 32"/>
              <p:cNvSpPr/>
              <p:nvPr/>
            </p:nvSpPr>
            <p:spPr>
              <a:xfrm>
                <a:off x="866880" y="4795920"/>
                <a:ext cx="9000" cy="28080"/>
              </a:xfrm>
              <a:custGeom>
                <a:avLst/>
                <a:gdLst>
                  <a:gd name="textAreaLeft" fmla="*/ 0 w 9000"/>
                  <a:gd name="textAreaRight" fmla="*/ 9360 w 900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07" name="Freeform: Shape 33"/>
              <p:cNvSpPr/>
              <p:nvPr/>
            </p:nvSpPr>
            <p:spPr>
              <a:xfrm>
                <a:off x="847800" y="4672080"/>
                <a:ext cx="47160" cy="123480"/>
              </a:xfrm>
              <a:custGeom>
                <a:avLst/>
                <a:gdLst>
                  <a:gd name="textAreaLeft" fmla="*/ 0 w 47160"/>
                  <a:gd name="textAreaRight" fmla="*/ 47520 w 47160"/>
                  <a:gd name="textAreaTop" fmla="*/ 0 h 123480"/>
                  <a:gd name="textAreaBottom" fmla="*/ 123840 h 123480"/>
                </a:gdLst>
                <a:ahLst/>
                <a:rect l="textAreaLeft" t="textAreaTop" r="textAreaRight" b="textAreaBottom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0" bIns="936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08" name="Freeform: Shape 34"/>
              <p:cNvSpPr/>
              <p:nvPr/>
            </p:nvSpPr>
            <p:spPr>
              <a:xfrm>
                <a:off x="857160" y="4824360"/>
                <a:ext cx="37800" cy="37800"/>
              </a:xfrm>
              <a:custGeom>
                <a:avLst/>
                <a:gdLst>
                  <a:gd name="textAreaLeft" fmla="*/ 0 w 37800"/>
                  <a:gd name="textAreaRight" fmla="*/ 38160 w 37800"/>
                  <a:gd name="textAreaTop" fmla="*/ 0 h 37800"/>
                  <a:gd name="textAreaBottom" fmla="*/ 38160 h 37800"/>
                </a:gdLst>
                <a:ahLst/>
                <a:rect l="textAreaLeft" t="textAreaTop" r="textAreaRight" b="textAreaBottom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160" bIns="3816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09" name="Freeform: Shape 35"/>
              <p:cNvSpPr/>
              <p:nvPr/>
            </p:nvSpPr>
            <p:spPr>
              <a:xfrm>
                <a:off x="1271520" y="4255920"/>
                <a:ext cx="340920" cy="342720"/>
              </a:xfrm>
              <a:custGeom>
                <a:avLst/>
                <a:gdLst>
                  <a:gd name="textAreaLeft" fmla="*/ 0 w 340920"/>
                  <a:gd name="textAreaRight" fmla="*/ 341280 w 340920"/>
                  <a:gd name="textAreaTop" fmla="*/ 0 h 342720"/>
                  <a:gd name="textAreaBottom" fmla="*/ 343080 h 342720"/>
                </a:gdLst>
                <a:ahLst/>
                <a:rect l="textAreaLeft" t="textAreaTop" r="textAreaRight" b="textAreaBottom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cdcdc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10" name="Freeform: Shape 36"/>
              <p:cNvSpPr/>
              <p:nvPr/>
            </p:nvSpPr>
            <p:spPr>
              <a:xfrm>
                <a:off x="851040" y="4302000"/>
                <a:ext cx="335880" cy="284040"/>
              </a:xfrm>
              <a:custGeom>
                <a:avLst/>
                <a:gdLst>
                  <a:gd name="textAreaLeft" fmla="*/ 0 w 335880"/>
                  <a:gd name="textAreaRight" fmla="*/ 336240 w 335880"/>
                  <a:gd name="textAreaTop" fmla="*/ 0 h 284040"/>
                  <a:gd name="textAreaBottom" fmla="*/ 284400 h 284040"/>
                </a:gdLst>
                <a:ahLst/>
                <a:rect l="textAreaLeft" t="textAreaTop" r="textAreaRight" b="textAreaBottom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cdcdc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11" name="Freeform: Shape 37"/>
              <p:cNvSpPr/>
              <p:nvPr/>
            </p:nvSpPr>
            <p:spPr>
              <a:xfrm>
                <a:off x="1646280" y="4141800"/>
                <a:ext cx="101160" cy="124920"/>
              </a:xfrm>
              <a:custGeom>
                <a:avLst/>
                <a:gdLst>
                  <a:gd name="textAreaLeft" fmla="*/ 0 w 101160"/>
                  <a:gd name="textAreaRight" fmla="*/ 101520 w 101160"/>
                  <a:gd name="textAreaTop" fmla="*/ 0 h 124920"/>
                  <a:gd name="textAreaBottom" fmla="*/ 125280 h 124920"/>
                </a:gdLst>
                <a:ahLst/>
                <a:rect l="textAreaLeft" t="textAreaTop" r="textAreaRight" b="textAreaBottom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cdcdc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0" bIns="936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12" name="Freeform: Shape 38"/>
              <p:cNvSpPr/>
              <p:nvPr/>
            </p:nvSpPr>
            <p:spPr>
              <a:xfrm>
                <a:off x="1376280" y="3922560"/>
                <a:ext cx="217080" cy="328320"/>
              </a:xfrm>
              <a:custGeom>
                <a:avLst/>
                <a:gdLst>
                  <a:gd name="textAreaLeft" fmla="*/ 0 w 217080"/>
                  <a:gd name="textAreaRight" fmla="*/ 217440 w 217080"/>
                  <a:gd name="textAreaTop" fmla="*/ 0 h 328320"/>
                  <a:gd name="textAreaBottom" fmla="*/ 328680 h 328320"/>
                </a:gdLst>
                <a:ahLst/>
                <a:rect l="textAreaLeft" t="textAreaTop" r="textAreaRight" b="textAreaBottom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13" name="Freeform: Shape 39"/>
              <p:cNvSpPr/>
              <p:nvPr/>
            </p:nvSpPr>
            <p:spPr>
              <a:xfrm>
                <a:off x="1297080" y="3979800"/>
                <a:ext cx="102600" cy="352080"/>
              </a:xfrm>
              <a:custGeom>
                <a:avLst/>
                <a:gdLst>
                  <a:gd name="textAreaLeft" fmla="*/ 0 w 102600"/>
                  <a:gd name="textAreaRight" fmla="*/ 102960 w 102600"/>
                  <a:gd name="textAreaTop" fmla="*/ 0 h 352080"/>
                  <a:gd name="textAreaBottom" fmla="*/ 352440 h 352080"/>
                </a:gdLst>
                <a:ahLst/>
                <a:rect l="textAreaLeft" t="textAreaTop" r="textAreaRight" b="textAreaBottom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cdcdc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</p:grpSp>
      </p:grpSp>
      <p:sp>
        <p:nvSpPr>
          <p:cNvPr id="214" name="PlaceHolder 1"/>
          <p:cNvSpPr>
            <a:spLocks noGrp="1"/>
          </p:cNvSpPr>
          <p:nvPr>
            <p:ph type="dt" idx="13"/>
          </p:nvPr>
        </p:nvSpPr>
        <p:spPr>
          <a:xfrm>
            <a:off x="456840" y="624492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ftr" idx="14"/>
          </p:nvPr>
        </p:nvSpPr>
        <p:spPr>
          <a:xfrm>
            <a:off x="3124080" y="6244920"/>
            <a:ext cx="2895480" cy="47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sldNum" idx="15"/>
          </p:nvPr>
        </p:nvSpPr>
        <p:spPr>
          <a:xfrm>
            <a:off x="6552720" y="624492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rgbClr val="000000"/>
                </a:solidFill>
                <a:latin typeface="Verdana"/>
                <a:ea typeface="Noto Sans CJK S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48DB4D5-ECDE-4F98-8C61-F69A7D5A38DB}" type="slidenum">
              <a:rPr b="0" lang="en-US" sz="1000" spc="-1" strike="noStrike">
                <a:solidFill>
                  <a:srgbClr val="000000"/>
                </a:solidFill>
                <a:latin typeface="Verdana"/>
                <a:ea typeface="Noto Sans CJK SC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ptos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1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Verdana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ptos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ptos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pto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ptos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ptos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ptos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ptos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dcdcd"/>
            </a:gs>
          </a:gsLst>
          <a:lin ang="351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roup 1"/>
          <p:cNvGrpSpPr/>
          <p:nvPr/>
        </p:nvGrpSpPr>
        <p:grpSpPr>
          <a:xfrm>
            <a:off x="0" y="0"/>
            <a:ext cx="9140400" cy="6851160"/>
            <a:chOff x="0" y="0"/>
            <a:chExt cx="9140400" cy="6851160"/>
          </a:xfrm>
        </p:grpSpPr>
        <p:sp>
          <p:nvSpPr>
            <p:cNvPr id="256" name="Freeform: Shape 2"/>
            <p:cNvSpPr/>
            <p:nvPr/>
          </p:nvSpPr>
          <p:spPr>
            <a:xfrm>
              <a:off x="2876400" y="4462560"/>
              <a:ext cx="6264000" cy="2388600"/>
            </a:xfrm>
            <a:custGeom>
              <a:avLst/>
              <a:gdLst>
                <a:gd name="textAreaLeft" fmla="*/ 0 w 6264000"/>
                <a:gd name="textAreaRight" fmla="*/ 6264360 w 6264000"/>
                <a:gd name="textAreaTop" fmla="*/ 0 h 2388600"/>
                <a:gd name="textAreaBottom" fmla="*/ 2388960 h 2388600"/>
              </a:gdLst>
              <a:ahLst/>
              <a:rect l="textAreaLeft" t="textAreaTop" r="textAreaRight" b="textAreaBottom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dcdcd"/>
                </a:gs>
              </a:gsLst>
              <a:lin ang="351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endParaRPr>
            </a:p>
          </p:txBody>
        </p:sp>
        <p:sp>
          <p:nvSpPr>
            <p:cNvPr id="257" name="Freeform: Shape 3"/>
            <p:cNvSpPr/>
            <p:nvPr/>
          </p:nvSpPr>
          <p:spPr>
            <a:xfrm>
              <a:off x="6389640" y="5757840"/>
              <a:ext cx="2750760" cy="1093320"/>
            </a:xfrm>
            <a:custGeom>
              <a:avLst/>
              <a:gdLst>
                <a:gd name="textAreaLeft" fmla="*/ 0 w 2750760"/>
                <a:gd name="textAreaRight" fmla="*/ 2751120 w 2750760"/>
                <a:gd name="textAreaTop" fmla="*/ 0 h 1093320"/>
                <a:gd name="textAreaBottom" fmla="*/ 1093680 h 1093320"/>
              </a:gdLst>
              <a:ahLst/>
              <a:rect l="textAreaLeft" t="textAreaTop" r="textAreaRight" b="textAreaBottom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dcdcd"/>
                </a:gs>
              </a:gsLst>
              <a:lin ang="351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endParaRPr>
            </a:p>
          </p:txBody>
        </p:sp>
        <p:sp>
          <p:nvSpPr>
            <p:cNvPr id="258" name="Freeform: Shape 4"/>
            <p:cNvSpPr/>
            <p:nvPr/>
          </p:nvSpPr>
          <p:spPr>
            <a:xfrm>
              <a:off x="0" y="0"/>
              <a:ext cx="8854560" cy="5471640"/>
            </a:xfrm>
            <a:custGeom>
              <a:avLst/>
              <a:gdLst>
                <a:gd name="textAreaLeft" fmla="*/ 0 w 8854560"/>
                <a:gd name="textAreaRight" fmla="*/ 8854920 w 8854560"/>
                <a:gd name="textAreaTop" fmla="*/ 0 h 5471640"/>
                <a:gd name="textAreaBottom" fmla="*/ 5472000 h 5471640"/>
              </a:gdLst>
              <a:ahLst/>
              <a:rect l="textAreaLeft" t="textAreaTop" r="textAreaRight" b="textAreaBottom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dcdcd"/>
                </a:gs>
              </a:gsLst>
              <a:lin ang="351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endParaRPr>
            </a:p>
          </p:txBody>
        </p:sp>
        <p:sp>
          <p:nvSpPr>
            <p:cNvPr id="259" name="Freeform: Shape 5"/>
            <p:cNvSpPr/>
            <p:nvPr/>
          </p:nvSpPr>
          <p:spPr>
            <a:xfrm>
              <a:off x="7845480" y="0"/>
              <a:ext cx="1294920" cy="437760"/>
            </a:xfrm>
            <a:custGeom>
              <a:avLst/>
              <a:gdLst>
                <a:gd name="textAreaLeft" fmla="*/ 0 w 1294920"/>
                <a:gd name="textAreaRight" fmla="*/ 1295280 w 1294920"/>
                <a:gd name="textAreaTop" fmla="*/ 0 h 437760"/>
                <a:gd name="textAreaBottom" fmla="*/ 438120 h 437760"/>
              </a:gdLst>
              <a:ahLst/>
              <a:rect l="textAreaLeft" t="textAreaTop" r="textAreaRight" b="textAreaBottom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0">
              <a:gsLst>
                <a:gs pos="0">
                  <a:srgbClr val="cdcdcd"/>
                </a:gs>
                <a:gs pos="50000">
                  <a:srgbClr val="d5d5d5"/>
                </a:gs>
                <a:gs pos="100000">
                  <a:srgbClr val="cdcdcd"/>
                </a:gs>
              </a:gsLst>
              <a:lin ang="378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endParaRPr>
            </a:p>
          </p:txBody>
        </p:sp>
        <p:sp>
          <p:nvSpPr>
            <p:cNvPr id="260" name="Freeform: Shape 6"/>
            <p:cNvSpPr/>
            <p:nvPr/>
          </p:nvSpPr>
          <p:spPr>
            <a:xfrm>
              <a:off x="0" y="3149640"/>
              <a:ext cx="9140400" cy="3330000"/>
            </a:xfrm>
            <a:custGeom>
              <a:avLst/>
              <a:gdLst>
                <a:gd name="textAreaLeft" fmla="*/ 0 w 9140400"/>
                <a:gd name="textAreaRight" fmla="*/ 9140760 w 9140400"/>
                <a:gd name="textAreaTop" fmla="*/ 0 h 3330000"/>
                <a:gd name="textAreaBottom" fmla="*/ 3330360 h 3330000"/>
              </a:gdLst>
              <a:ahLst/>
              <a:rect l="textAreaLeft" t="textAreaTop" r="textAreaRight" b="textAreaBottom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dcdcd"/>
                </a:gs>
              </a:gsLst>
              <a:lin ang="351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endParaRPr>
            </a:p>
          </p:txBody>
        </p:sp>
        <p:sp>
          <p:nvSpPr>
            <p:cNvPr id="261" name="Freeform: Shape 7"/>
            <p:cNvSpPr/>
            <p:nvPr/>
          </p:nvSpPr>
          <p:spPr>
            <a:xfrm>
              <a:off x="0" y="162000"/>
              <a:ext cx="3112560" cy="2007720"/>
            </a:xfrm>
            <a:custGeom>
              <a:avLst/>
              <a:gdLst>
                <a:gd name="textAreaLeft" fmla="*/ 0 w 3112560"/>
                <a:gd name="textAreaRight" fmla="*/ 3112920 w 3112560"/>
                <a:gd name="textAreaTop" fmla="*/ 0 h 2007720"/>
                <a:gd name="textAreaBottom" fmla="*/ 2008080 h 2007720"/>
              </a:gdLst>
              <a:ahLst/>
              <a:rect l="textAreaLeft" t="textAreaTop" r="textAreaRight" b="textAreaBottom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dcdcd"/>
                </a:gs>
              </a:gsLst>
              <a:lin ang="351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endParaRPr>
            </a:p>
          </p:txBody>
        </p:sp>
        <p:sp>
          <p:nvSpPr>
            <p:cNvPr id="262" name="Freeform: Shape 8"/>
            <p:cNvSpPr/>
            <p:nvPr/>
          </p:nvSpPr>
          <p:spPr>
            <a:xfrm>
              <a:off x="0" y="0"/>
              <a:ext cx="7475040" cy="4605120"/>
            </a:xfrm>
            <a:custGeom>
              <a:avLst/>
              <a:gdLst>
                <a:gd name="textAreaLeft" fmla="*/ 0 w 7475040"/>
                <a:gd name="textAreaRight" fmla="*/ 7475400 w 7475040"/>
                <a:gd name="textAreaTop" fmla="*/ 0 h 4605120"/>
                <a:gd name="textAreaBottom" fmla="*/ 4605480 h 4605120"/>
              </a:gdLst>
              <a:ahLst/>
              <a:rect l="textAreaLeft" t="textAreaTop" r="textAreaRight" b="textAreaBottom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dcdcd"/>
                </a:gs>
              </a:gsLst>
              <a:lin ang="351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endParaRPr>
            </a:p>
          </p:txBody>
        </p:sp>
        <p:sp>
          <p:nvSpPr>
            <p:cNvPr id="263" name="Freeform: Shape 9"/>
            <p:cNvSpPr/>
            <p:nvPr/>
          </p:nvSpPr>
          <p:spPr>
            <a:xfrm>
              <a:off x="0" y="0"/>
              <a:ext cx="5989320" cy="3739680"/>
            </a:xfrm>
            <a:custGeom>
              <a:avLst/>
              <a:gdLst>
                <a:gd name="textAreaLeft" fmla="*/ 0 w 5989320"/>
                <a:gd name="textAreaRight" fmla="*/ 5989680 w 5989320"/>
                <a:gd name="textAreaTop" fmla="*/ 0 h 3739680"/>
                <a:gd name="textAreaBottom" fmla="*/ 3740040 h 3739680"/>
              </a:gdLst>
              <a:ahLst/>
              <a:rect l="textAreaLeft" t="textAreaTop" r="textAreaRight" b="textAreaBottom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dcdcd"/>
                </a:gs>
              </a:gsLst>
              <a:lin ang="351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endParaRPr>
            </a:p>
          </p:txBody>
        </p:sp>
        <p:sp>
          <p:nvSpPr>
            <p:cNvPr id="264" name="Freeform: Shape 10"/>
            <p:cNvSpPr/>
            <p:nvPr/>
          </p:nvSpPr>
          <p:spPr>
            <a:xfrm>
              <a:off x="0" y="0"/>
              <a:ext cx="4655880" cy="2930040"/>
            </a:xfrm>
            <a:custGeom>
              <a:avLst/>
              <a:gdLst>
                <a:gd name="textAreaLeft" fmla="*/ 0 w 4655880"/>
                <a:gd name="textAreaRight" fmla="*/ 4656240 w 4655880"/>
                <a:gd name="textAreaTop" fmla="*/ 0 h 2930040"/>
                <a:gd name="textAreaBottom" fmla="*/ 2930400 h 2930040"/>
              </a:gdLst>
              <a:ahLst/>
              <a:rect l="textAreaLeft" t="textAreaTop" r="textAreaRight" b="textAreaBottom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dcdcd"/>
                </a:gs>
              </a:gsLst>
              <a:lin ang="351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endParaRPr>
            </a:p>
          </p:txBody>
        </p:sp>
        <p:sp>
          <p:nvSpPr>
            <p:cNvPr id="265" name="Freeform: Shape 11"/>
            <p:cNvSpPr/>
            <p:nvPr/>
          </p:nvSpPr>
          <p:spPr>
            <a:xfrm>
              <a:off x="181080" y="4519440"/>
              <a:ext cx="2369520" cy="323640"/>
            </a:xfrm>
            <a:custGeom>
              <a:avLst/>
              <a:gdLst>
                <a:gd name="textAreaLeft" fmla="*/ 0 w 2369520"/>
                <a:gd name="textAreaRight" fmla="*/ 2369880 w 2369520"/>
                <a:gd name="textAreaTop" fmla="*/ 0 h 323640"/>
                <a:gd name="textAreaBottom" fmla="*/ 324000 h 323640"/>
              </a:gdLst>
              <a:ahLst/>
              <a:rect l="textAreaLeft" t="textAreaTop" r="textAreaRight" b="textAreaBottom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rgbClr val="cdcdc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endParaRPr>
            </a:p>
          </p:txBody>
        </p:sp>
        <p:sp>
          <p:nvSpPr>
            <p:cNvPr id="266" name="Freeform: Shape 12"/>
            <p:cNvSpPr/>
            <p:nvPr/>
          </p:nvSpPr>
          <p:spPr>
            <a:xfrm>
              <a:off x="750960" y="4929120"/>
              <a:ext cx="1080" cy="1440"/>
            </a:xfrm>
            <a:custGeom>
              <a:avLst/>
              <a:gdLst>
                <a:gd name="textAreaLeft" fmla="*/ 0 w 1080"/>
                <a:gd name="textAreaRight" fmla="*/ 1440 w 1080"/>
                <a:gd name="textAreaTop" fmla="*/ 0 h 1440"/>
                <a:gd name="textAreaBottom" fmla="*/ 1800 h 1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148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endParaRPr>
            </a:p>
          </p:txBody>
        </p:sp>
        <p:sp>
          <p:nvSpPr>
            <p:cNvPr id="267" name="Freeform: Shape 13"/>
            <p:cNvSpPr/>
            <p:nvPr/>
          </p:nvSpPr>
          <p:spPr>
            <a:xfrm>
              <a:off x="750960" y="4929120"/>
              <a:ext cx="1080" cy="1440"/>
            </a:xfrm>
            <a:custGeom>
              <a:avLst/>
              <a:gdLst>
                <a:gd name="textAreaLeft" fmla="*/ 0 w 1080"/>
                <a:gd name="textAreaRight" fmla="*/ 1440 w 1080"/>
                <a:gd name="textAreaTop" fmla="*/ 0 h 1440"/>
                <a:gd name="textAreaBottom" fmla="*/ 1800 h 1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148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endParaRPr>
            </a:p>
          </p:txBody>
        </p:sp>
        <p:grpSp>
          <p:nvGrpSpPr>
            <p:cNvPr id="268" name="Group 14"/>
            <p:cNvGrpSpPr/>
            <p:nvPr/>
          </p:nvGrpSpPr>
          <p:grpSpPr>
            <a:xfrm>
              <a:off x="304920" y="3625920"/>
              <a:ext cx="1990080" cy="1464840"/>
              <a:chOff x="304920" y="3625920"/>
              <a:chExt cx="1990080" cy="1464840"/>
            </a:xfrm>
          </p:grpSpPr>
          <p:sp>
            <p:nvSpPr>
              <p:cNvPr id="269" name="Freeform: Shape 15"/>
              <p:cNvSpPr/>
              <p:nvPr/>
            </p:nvSpPr>
            <p:spPr>
              <a:xfrm>
                <a:off x="647640" y="4776840"/>
                <a:ext cx="74160" cy="9000"/>
              </a:xfrm>
              <a:custGeom>
                <a:avLst/>
                <a:gdLst>
                  <a:gd name="textAreaLeft" fmla="*/ 0 w 74160"/>
                  <a:gd name="textAreaRight" fmla="*/ 74520 w 74160"/>
                  <a:gd name="textAreaTop" fmla="*/ 0 h 9000"/>
                  <a:gd name="textAreaBottom" fmla="*/ 9360 h 9000"/>
                </a:gdLst>
                <a:ahLst/>
                <a:rect l="textAreaLeft" t="textAreaTop" r="textAreaRight" b="textAreaBottom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" bIns="936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70" name="Freeform: Shape 16"/>
              <p:cNvSpPr/>
              <p:nvPr/>
            </p:nvSpPr>
            <p:spPr>
              <a:xfrm>
                <a:off x="1447920" y="3625920"/>
                <a:ext cx="513720" cy="256680"/>
              </a:xfrm>
              <a:custGeom>
                <a:avLst/>
                <a:gdLst>
                  <a:gd name="textAreaLeft" fmla="*/ 0 w 513720"/>
                  <a:gd name="textAreaRight" fmla="*/ 514080 w 513720"/>
                  <a:gd name="textAreaTop" fmla="*/ 0 h 256680"/>
                  <a:gd name="textAreaBottom" fmla="*/ 257040 h 256680"/>
                </a:gdLst>
                <a:ahLst/>
                <a:rect l="textAreaLeft" t="textAreaTop" r="textAreaRight" b="textAreaBottom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71" name="Freeform: Shape 17"/>
              <p:cNvSpPr/>
              <p:nvPr/>
            </p:nvSpPr>
            <p:spPr>
              <a:xfrm>
                <a:off x="304920" y="3625920"/>
                <a:ext cx="1990080" cy="1464840"/>
              </a:xfrm>
              <a:custGeom>
                <a:avLst/>
                <a:gdLst>
                  <a:gd name="textAreaLeft" fmla="*/ 0 w 1990080"/>
                  <a:gd name="textAreaRight" fmla="*/ 1990440 w 1990080"/>
                  <a:gd name="textAreaTop" fmla="*/ 0 h 1464840"/>
                  <a:gd name="textAreaBottom" fmla="*/ 1465200 h 1464840"/>
                </a:gdLst>
                <a:ahLst/>
                <a:rect l="textAreaLeft" t="textAreaTop" r="textAreaRight" b="textAreaBottom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rgbClr val="cdcdc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72" name="Freeform: Shape 18"/>
              <p:cNvSpPr/>
              <p:nvPr/>
            </p:nvSpPr>
            <p:spPr>
              <a:xfrm>
                <a:off x="1085760" y="4300560"/>
                <a:ext cx="74520" cy="1234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123480"/>
                  <a:gd name="textAreaBottom" fmla="*/ 123840 h 123480"/>
                </a:gdLst>
                <a:ahLst/>
                <a:rect l="textAreaLeft" t="textAreaTop" r="textAreaRight" b="textAreaBottom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0" bIns="936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73" name="Freeform: Shape 19"/>
              <p:cNvSpPr/>
              <p:nvPr/>
            </p:nvSpPr>
            <p:spPr>
              <a:xfrm>
                <a:off x="2038320" y="4083120"/>
                <a:ext cx="236160" cy="664560"/>
              </a:xfrm>
              <a:custGeom>
                <a:avLst/>
                <a:gdLst>
                  <a:gd name="textAreaLeft" fmla="*/ 0 w 236160"/>
                  <a:gd name="textAreaRight" fmla="*/ 236520 w 236160"/>
                  <a:gd name="textAreaTop" fmla="*/ 0 h 664560"/>
                  <a:gd name="textAreaBottom" fmla="*/ 664920 h 664560"/>
                </a:gdLst>
                <a:ahLst/>
                <a:rect l="textAreaLeft" t="textAreaTop" r="textAreaRight" b="textAreaBottom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74" name="Freeform: Shape 20"/>
              <p:cNvSpPr/>
              <p:nvPr/>
            </p:nvSpPr>
            <p:spPr>
              <a:xfrm>
                <a:off x="1809720" y="3863880"/>
                <a:ext cx="264960" cy="218880"/>
              </a:xfrm>
              <a:custGeom>
                <a:avLst/>
                <a:gdLst>
                  <a:gd name="textAreaLeft" fmla="*/ 0 w 264960"/>
                  <a:gd name="textAreaRight" fmla="*/ 265320 w 264960"/>
                  <a:gd name="textAreaTop" fmla="*/ 0 h 218880"/>
                  <a:gd name="textAreaBottom" fmla="*/ 219240 h 218880"/>
                </a:gdLst>
                <a:ahLst/>
                <a:rect l="textAreaLeft" t="textAreaTop" r="textAreaRight" b="textAreaBottom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75" name="Freeform: Shape 21"/>
              <p:cNvSpPr/>
              <p:nvPr/>
            </p:nvSpPr>
            <p:spPr>
              <a:xfrm>
                <a:off x="1504800" y="3673440"/>
                <a:ext cx="179280" cy="180720"/>
              </a:xfrm>
              <a:custGeom>
                <a:avLst/>
                <a:gdLst>
                  <a:gd name="textAreaLeft" fmla="*/ 0 w 179280"/>
                  <a:gd name="textAreaRight" fmla="*/ 179640 w 179280"/>
                  <a:gd name="textAreaTop" fmla="*/ 0 h 180720"/>
                  <a:gd name="textAreaBottom" fmla="*/ 181080 h 180720"/>
                </a:gdLst>
                <a:ahLst/>
                <a:rect l="textAreaLeft" t="textAreaTop" r="textAreaRight" b="textAreaBottom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0" bIns="936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76" name="Freeform: Shape 22"/>
              <p:cNvSpPr/>
              <p:nvPr/>
            </p:nvSpPr>
            <p:spPr>
              <a:xfrm>
                <a:off x="1781280" y="4092480"/>
                <a:ext cx="104400" cy="95040"/>
              </a:xfrm>
              <a:custGeom>
                <a:avLst/>
                <a:gdLst>
                  <a:gd name="textAreaLeft" fmla="*/ 0 w 104400"/>
                  <a:gd name="textAreaRight" fmla="*/ 104760 w 104400"/>
                  <a:gd name="textAreaTop" fmla="*/ 0 h 95040"/>
                  <a:gd name="textAreaBottom" fmla="*/ 95400 h 95040"/>
                </a:gdLst>
                <a:ahLst/>
                <a:rect l="textAreaLeft" t="textAreaTop" r="textAreaRight" b="textAreaBottom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0" bIns="936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77" name="Freeform: Shape 23"/>
              <p:cNvSpPr/>
              <p:nvPr/>
            </p:nvSpPr>
            <p:spPr>
              <a:xfrm>
                <a:off x="1495440" y="4245120"/>
                <a:ext cx="255240" cy="283680"/>
              </a:xfrm>
              <a:custGeom>
                <a:avLst/>
                <a:gdLst>
                  <a:gd name="textAreaLeft" fmla="*/ 0 w 255240"/>
                  <a:gd name="textAreaRight" fmla="*/ 255600 w 255240"/>
                  <a:gd name="textAreaTop" fmla="*/ 0 h 283680"/>
                  <a:gd name="textAreaBottom" fmla="*/ 284040 h 283680"/>
                </a:gdLst>
                <a:ahLst/>
                <a:rect l="textAreaLeft" t="textAreaTop" r="textAreaRight" b="textAreaBottom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78" name="Freeform: Shape 24"/>
              <p:cNvSpPr/>
              <p:nvPr/>
            </p:nvSpPr>
            <p:spPr>
              <a:xfrm>
                <a:off x="1170000" y="4386240"/>
                <a:ext cx="115560" cy="85320"/>
              </a:xfrm>
              <a:custGeom>
                <a:avLst/>
                <a:gdLst>
                  <a:gd name="textAreaLeft" fmla="*/ 0 w 115560"/>
                  <a:gd name="textAreaRight" fmla="*/ 115920 w 115560"/>
                  <a:gd name="textAreaTop" fmla="*/ 0 h 85320"/>
                  <a:gd name="textAreaBottom" fmla="*/ 85680 h 85320"/>
                </a:gdLst>
                <a:ahLst/>
                <a:rect l="textAreaLeft" t="textAreaTop" r="textAreaRight" b="textAreaBottom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85680" bIns="8568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79" name="Freeform: Shape 25"/>
              <p:cNvSpPr/>
              <p:nvPr/>
            </p:nvSpPr>
            <p:spPr>
              <a:xfrm>
                <a:off x="990720" y="4586400"/>
                <a:ext cx="18720" cy="85320"/>
              </a:xfrm>
              <a:custGeom>
                <a:avLst/>
                <a:gdLst>
                  <a:gd name="textAreaLeft" fmla="*/ 0 w 18720"/>
                  <a:gd name="textAreaRight" fmla="*/ 19080 w 18720"/>
                  <a:gd name="textAreaTop" fmla="*/ 0 h 85320"/>
                  <a:gd name="textAreaBottom" fmla="*/ 85680 h 85320"/>
                </a:gdLst>
                <a:ahLst/>
                <a:rect l="textAreaLeft" t="textAreaTop" r="textAreaRight" b="textAreaBottom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85680" bIns="8568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80" name="Freeform: Shape 26"/>
              <p:cNvSpPr/>
              <p:nvPr/>
            </p:nvSpPr>
            <p:spPr>
              <a:xfrm>
                <a:off x="781200" y="4795920"/>
                <a:ext cx="75600" cy="113760"/>
              </a:xfrm>
              <a:custGeom>
                <a:avLst/>
                <a:gdLst>
                  <a:gd name="textAreaLeft" fmla="*/ 0 w 75600"/>
                  <a:gd name="textAreaRight" fmla="*/ 75960 w 75600"/>
                  <a:gd name="textAreaTop" fmla="*/ 0 h 113760"/>
                  <a:gd name="textAreaBottom" fmla="*/ 114120 h 113760"/>
                </a:gdLst>
                <a:ahLst/>
                <a:rect l="textAreaLeft" t="textAreaTop" r="textAreaRight" b="textAreaBottom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0" bIns="936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81" name="Freeform: Shape 27"/>
              <p:cNvSpPr/>
              <p:nvPr/>
            </p:nvSpPr>
            <p:spPr>
              <a:xfrm>
                <a:off x="693720" y="4805280"/>
                <a:ext cx="456840" cy="133200"/>
              </a:xfrm>
              <a:custGeom>
                <a:avLst/>
                <a:gdLst>
                  <a:gd name="textAreaLeft" fmla="*/ 0 w 456840"/>
                  <a:gd name="textAreaRight" fmla="*/ 457200 w 456840"/>
                  <a:gd name="textAreaTop" fmla="*/ 0 h 133200"/>
                  <a:gd name="textAreaBottom" fmla="*/ 133560 h 133200"/>
                </a:gdLst>
                <a:ahLst/>
                <a:rect l="textAreaLeft" t="textAreaTop" r="textAreaRight" b="textAreaBottom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0" bIns="936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82" name="Freeform: Shape 28"/>
              <p:cNvSpPr/>
              <p:nvPr/>
            </p:nvSpPr>
            <p:spPr>
              <a:xfrm>
                <a:off x="1314360" y="4767120"/>
                <a:ext cx="104400" cy="171360"/>
              </a:xfrm>
              <a:custGeom>
                <a:avLst/>
                <a:gdLst>
                  <a:gd name="textAreaLeft" fmla="*/ 0 w 104400"/>
                  <a:gd name="textAreaRight" fmla="*/ 104760 w 104400"/>
                  <a:gd name="textAreaTop" fmla="*/ 0 h 171360"/>
                  <a:gd name="textAreaBottom" fmla="*/ 171720 h 171360"/>
                </a:gdLst>
                <a:ahLst/>
                <a:rect l="textAreaLeft" t="textAreaTop" r="textAreaRight" b="textAreaBottom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0" bIns="936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83" name="Freeform: Shape 29"/>
              <p:cNvSpPr/>
              <p:nvPr/>
            </p:nvSpPr>
            <p:spPr>
              <a:xfrm>
                <a:off x="581040" y="4938840"/>
                <a:ext cx="122040" cy="66240"/>
              </a:xfrm>
              <a:custGeom>
                <a:avLst/>
                <a:gdLst>
                  <a:gd name="textAreaLeft" fmla="*/ 0 w 122040"/>
                  <a:gd name="textAreaRight" fmla="*/ 122400 w 122040"/>
                  <a:gd name="textAreaTop" fmla="*/ 0 h 66240"/>
                  <a:gd name="textAreaBottom" fmla="*/ 66600 h 66240"/>
                </a:gdLst>
                <a:ahLst/>
                <a:rect l="textAreaLeft" t="textAreaTop" r="textAreaRight" b="textAreaBottom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6960" bIns="6696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84" name="Freeform: Shape 30"/>
              <p:cNvSpPr/>
              <p:nvPr/>
            </p:nvSpPr>
            <p:spPr>
              <a:xfrm>
                <a:off x="790560" y="5024520"/>
                <a:ext cx="104400" cy="47160"/>
              </a:xfrm>
              <a:custGeom>
                <a:avLst/>
                <a:gdLst>
                  <a:gd name="textAreaLeft" fmla="*/ 0 w 104400"/>
                  <a:gd name="textAreaRight" fmla="*/ 104760 w 104400"/>
                  <a:gd name="textAreaTop" fmla="*/ 0 h 47160"/>
                  <a:gd name="textAreaBottom" fmla="*/ 47520 h 47160"/>
                </a:gdLst>
                <a:ahLst/>
                <a:rect l="textAreaLeft" t="textAreaTop" r="textAreaRight" b="textAreaBottom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7520" bIns="4752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85" name="Freeform: Shape 31"/>
              <p:cNvSpPr/>
              <p:nvPr/>
            </p:nvSpPr>
            <p:spPr>
              <a:xfrm>
                <a:off x="1333440" y="4633920"/>
                <a:ext cx="28440" cy="9504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95040"/>
                  <a:gd name="textAreaBottom" fmla="*/ 95400 h 95040"/>
                </a:gdLst>
                <a:ahLst/>
                <a:rect l="textAreaLeft" t="textAreaTop" r="textAreaRight" b="textAreaBottom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0" bIns="936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86" name="Freeform: Shape 32"/>
              <p:cNvSpPr/>
              <p:nvPr/>
            </p:nvSpPr>
            <p:spPr>
              <a:xfrm>
                <a:off x="866880" y="4795920"/>
                <a:ext cx="9000" cy="28080"/>
              </a:xfrm>
              <a:custGeom>
                <a:avLst/>
                <a:gdLst>
                  <a:gd name="textAreaLeft" fmla="*/ 0 w 9000"/>
                  <a:gd name="textAreaRight" fmla="*/ 9360 w 900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87" name="Freeform: Shape 33"/>
              <p:cNvSpPr/>
              <p:nvPr/>
            </p:nvSpPr>
            <p:spPr>
              <a:xfrm>
                <a:off x="847800" y="4672080"/>
                <a:ext cx="47160" cy="123480"/>
              </a:xfrm>
              <a:custGeom>
                <a:avLst/>
                <a:gdLst>
                  <a:gd name="textAreaLeft" fmla="*/ 0 w 47160"/>
                  <a:gd name="textAreaRight" fmla="*/ 47520 w 47160"/>
                  <a:gd name="textAreaTop" fmla="*/ 0 h 123480"/>
                  <a:gd name="textAreaBottom" fmla="*/ 123840 h 123480"/>
                </a:gdLst>
                <a:ahLst/>
                <a:rect l="textAreaLeft" t="textAreaTop" r="textAreaRight" b="textAreaBottom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0" bIns="936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88" name="Freeform: Shape 34"/>
              <p:cNvSpPr/>
              <p:nvPr/>
            </p:nvSpPr>
            <p:spPr>
              <a:xfrm>
                <a:off x="857160" y="4824360"/>
                <a:ext cx="37800" cy="37800"/>
              </a:xfrm>
              <a:custGeom>
                <a:avLst/>
                <a:gdLst>
                  <a:gd name="textAreaLeft" fmla="*/ 0 w 37800"/>
                  <a:gd name="textAreaRight" fmla="*/ 38160 w 37800"/>
                  <a:gd name="textAreaTop" fmla="*/ 0 h 37800"/>
                  <a:gd name="textAreaBottom" fmla="*/ 38160 h 37800"/>
                </a:gdLst>
                <a:ahLst/>
                <a:rect l="textAreaLeft" t="textAreaTop" r="textAreaRight" b="textAreaBottom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dcdcd"/>
                  </a:gs>
                </a:gsLst>
                <a:lin ang="351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160" bIns="3816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89" name="Freeform: Shape 35"/>
              <p:cNvSpPr/>
              <p:nvPr/>
            </p:nvSpPr>
            <p:spPr>
              <a:xfrm>
                <a:off x="1271520" y="4255920"/>
                <a:ext cx="340920" cy="342720"/>
              </a:xfrm>
              <a:custGeom>
                <a:avLst/>
                <a:gdLst>
                  <a:gd name="textAreaLeft" fmla="*/ 0 w 340920"/>
                  <a:gd name="textAreaRight" fmla="*/ 341280 w 340920"/>
                  <a:gd name="textAreaTop" fmla="*/ 0 h 342720"/>
                  <a:gd name="textAreaBottom" fmla="*/ 343080 h 342720"/>
                </a:gdLst>
                <a:ahLst/>
                <a:rect l="textAreaLeft" t="textAreaTop" r="textAreaRight" b="textAreaBottom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cdcdc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90" name="Freeform: Shape 36"/>
              <p:cNvSpPr/>
              <p:nvPr/>
            </p:nvSpPr>
            <p:spPr>
              <a:xfrm>
                <a:off x="851040" y="4302000"/>
                <a:ext cx="335880" cy="284040"/>
              </a:xfrm>
              <a:custGeom>
                <a:avLst/>
                <a:gdLst>
                  <a:gd name="textAreaLeft" fmla="*/ 0 w 335880"/>
                  <a:gd name="textAreaRight" fmla="*/ 336240 w 335880"/>
                  <a:gd name="textAreaTop" fmla="*/ 0 h 284040"/>
                  <a:gd name="textAreaBottom" fmla="*/ 284400 h 284040"/>
                </a:gdLst>
                <a:ahLst/>
                <a:rect l="textAreaLeft" t="textAreaTop" r="textAreaRight" b="textAreaBottom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cdcdc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91" name="Freeform: Shape 37"/>
              <p:cNvSpPr/>
              <p:nvPr/>
            </p:nvSpPr>
            <p:spPr>
              <a:xfrm>
                <a:off x="1646280" y="4141800"/>
                <a:ext cx="101160" cy="124920"/>
              </a:xfrm>
              <a:custGeom>
                <a:avLst/>
                <a:gdLst>
                  <a:gd name="textAreaLeft" fmla="*/ 0 w 101160"/>
                  <a:gd name="textAreaRight" fmla="*/ 101520 w 101160"/>
                  <a:gd name="textAreaTop" fmla="*/ 0 h 124920"/>
                  <a:gd name="textAreaBottom" fmla="*/ 125280 h 124920"/>
                </a:gdLst>
                <a:ahLst/>
                <a:rect l="textAreaLeft" t="textAreaTop" r="textAreaRight" b="textAreaBottom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cdcdc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0" bIns="936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92" name="Freeform: Shape 38"/>
              <p:cNvSpPr/>
              <p:nvPr/>
            </p:nvSpPr>
            <p:spPr>
              <a:xfrm>
                <a:off x="1376280" y="3922560"/>
                <a:ext cx="217080" cy="328320"/>
              </a:xfrm>
              <a:custGeom>
                <a:avLst/>
                <a:gdLst>
                  <a:gd name="textAreaLeft" fmla="*/ 0 w 217080"/>
                  <a:gd name="textAreaRight" fmla="*/ 217440 w 217080"/>
                  <a:gd name="textAreaTop" fmla="*/ 0 h 328320"/>
                  <a:gd name="textAreaBottom" fmla="*/ 328680 h 328320"/>
                </a:gdLst>
                <a:ahLst/>
                <a:rect l="textAreaLeft" t="textAreaTop" r="textAreaRight" b="textAreaBottom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  <p:sp>
            <p:nvSpPr>
              <p:cNvPr id="293" name="Freeform: Shape 39"/>
              <p:cNvSpPr/>
              <p:nvPr/>
            </p:nvSpPr>
            <p:spPr>
              <a:xfrm>
                <a:off x="1297080" y="3979800"/>
                <a:ext cx="102600" cy="352080"/>
              </a:xfrm>
              <a:custGeom>
                <a:avLst/>
                <a:gdLst>
                  <a:gd name="textAreaLeft" fmla="*/ 0 w 102600"/>
                  <a:gd name="textAreaRight" fmla="*/ 102960 w 102600"/>
                  <a:gd name="textAreaTop" fmla="*/ 0 h 352080"/>
                  <a:gd name="textAreaBottom" fmla="*/ 352440 h 352080"/>
                </a:gdLst>
                <a:ahLst/>
                <a:rect l="textAreaLeft" t="textAreaTop" r="textAreaRight" b="textAreaBottom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cdcdc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Arial"/>
                  <a:ea typeface="Noto Sans CJK SC"/>
                </a:endParaRPr>
              </a:p>
            </p:txBody>
          </p:sp>
        </p:grpSp>
      </p:grpSp>
      <p:sp>
        <p:nvSpPr>
          <p:cNvPr id="294" name="PlaceHolder 1"/>
          <p:cNvSpPr>
            <a:spLocks noGrp="1"/>
          </p:cNvSpPr>
          <p:nvPr>
            <p:ph type="dt" idx="16"/>
          </p:nvPr>
        </p:nvSpPr>
        <p:spPr>
          <a:xfrm>
            <a:off x="45684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ftr" idx="17"/>
          </p:nvPr>
        </p:nvSpPr>
        <p:spPr>
          <a:xfrm>
            <a:off x="3124080" y="6248520"/>
            <a:ext cx="28954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sldNum" idx="18"/>
          </p:nvPr>
        </p:nvSpPr>
        <p:spPr>
          <a:xfrm>
            <a:off x="655272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rgbClr val="000000"/>
                </a:solidFill>
                <a:latin typeface="Verdana"/>
                <a:ea typeface="Noto Sans CJK S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F321664-3E18-45F6-A315-6927C42B265C}" type="slidenum">
              <a:rPr b="0" lang="en-US" sz="1000" spc="-1" strike="noStrike">
                <a:solidFill>
                  <a:srgbClr val="000000"/>
                </a:solidFill>
                <a:latin typeface="Verdana"/>
                <a:ea typeface="Noto Sans CJK SC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ptos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9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Verdana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ptos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ptos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pto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ptos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ptos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ptos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ptos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image" Target="../media/image2.png"/><Relationship Id="rId6" Type="http://schemas.openxmlformats.org/officeDocument/2006/relationships/image" Target="../media/image2.png"/><Relationship Id="rId7" Type="http://schemas.openxmlformats.org/officeDocument/2006/relationships/slideLayout" Target="../slideLayouts/slideLayout6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6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image" Target="../media/image2.png"/><Relationship Id="rId6" Type="http://schemas.openxmlformats.org/officeDocument/2006/relationships/image" Target="../media/image2.png"/><Relationship Id="rId7" Type="http://schemas.openxmlformats.org/officeDocument/2006/relationships/image" Target="../media/image2.png"/><Relationship Id="rId8" Type="http://schemas.openxmlformats.org/officeDocument/2006/relationships/image" Target="../media/image2.png"/><Relationship Id="rId9" Type="http://schemas.openxmlformats.org/officeDocument/2006/relationships/slideLayout" Target="../slideLayouts/slideLayout6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6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Rectangl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tx1"/>
          </a:solidFill>
          <a:ln cap="rnd">
            <a:solidFill>
              <a:srgbClr val="4d090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914400" y="2209680"/>
            <a:ext cx="7772040" cy="1469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600" spc="-1" strike="noStrike">
                <a:solidFill>
                  <a:srgbClr val="000000"/>
                </a:solidFill>
                <a:latin typeface="Aptos"/>
              </a:rPr>
              <a:t>Are We Done Yet?</a:t>
            </a:r>
            <a:endParaRPr b="0" lang="en-US" sz="66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subTitle"/>
          </p:nvPr>
        </p:nvSpPr>
        <p:spPr>
          <a:xfrm>
            <a:off x="2743200" y="48006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Matt 7:13-14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457200" y="158760"/>
            <a:ext cx="8229240" cy="106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Are We Done Yet?</a:t>
            </a:r>
            <a:endParaRPr b="0" lang="en-US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304560" y="1523880"/>
            <a:ext cx="8381520" cy="518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Bef>
                <a:spcPts val="799"/>
              </a:spcBef>
              <a:buSzPct val="100000"/>
              <a:buBlip>
                <a:blip r:embed="rId1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Verdana"/>
              </a:rPr>
              <a:t>I. In our worship: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  <a:p>
            <a:pPr marL="343080" indent="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SzPct val="100000"/>
              <a:buBlip>
                <a:blip r:embed="rId2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latin typeface="Verdana"/>
              </a:rPr>
              <a:t>-</a:t>
            </a:r>
            <a:r>
              <a:rPr b="1" lang="en-US" sz="3200" spc="-1" strike="noStrike">
                <a:solidFill>
                  <a:srgbClr val="000000"/>
                </a:solidFill>
                <a:latin typeface="Verdana"/>
              </a:rPr>
              <a:t> Assembling with the Saints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SzPct val="100000"/>
              <a:buBlip>
                <a:blip r:embed="rId3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Verdana"/>
              </a:rPr>
              <a:t>- Sunday Appointed     </a:t>
            </a:r>
            <a:r>
              <a:rPr b="0" lang="en-US" sz="3200" spc="-1" strike="noStrike">
                <a:solidFill>
                  <a:srgbClr val="000000"/>
                </a:solidFill>
                <a:latin typeface="Verdana"/>
              </a:rPr>
              <a:t>Acts 20:7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SzPct val="100000"/>
              <a:buBlip>
                <a:blip r:embed="rId4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Verdana"/>
              </a:rPr>
              <a:t>- In Spirit &amp; Truth   </a:t>
            </a:r>
            <a:r>
              <a:rPr b="0" lang="en-US" sz="3200" spc="-1" strike="noStrike">
                <a:solidFill>
                  <a:srgbClr val="000000"/>
                </a:solidFill>
                <a:latin typeface="Verdana"/>
              </a:rPr>
              <a:t>John 4:23-24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SzPct val="100000"/>
              <a:buBlip>
                <a:blip r:embed="rId5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Verdana"/>
              </a:rPr>
              <a:t>- Assembly Req’d  </a:t>
            </a:r>
            <a:r>
              <a:rPr b="0" lang="en-US" sz="3200" spc="-1" strike="noStrike">
                <a:solidFill>
                  <a:srgbClr val="000000"/>
                </a:solidFill>
                <a:latin typeface="Verdana"/>
              </a:rPr>
              <a:t>Heb. 10:25-26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SzPct val="100000"/>
              <a:buBlip>
                <a:blip r:embed="rId6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Verdana"/>
              </a:rPr>
              <a:t>- Church First               </a:t>
            </a:r>
            <a:r>
              <a:rPr b="0" lang="en-US" sz="3200" spc="-1" strike="noStrike">
                <a:solidFill>
                  <a:srgbClr val="000000"/>
                </a:solidFill>
                <a:latin typeface="Verdana"/>
              </a:rPr>
              <a:t>Matt 6:33      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457200" y="158400"/>
            <a:ext cx="8229240" cy="12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Are We Done Yet?</a:t>
            </a:r>
            <a:endParaRPr b="0" lang="en-US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240" cy="4530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Bef>
                <a:spcPts val="799"/>
              </a:spcBef>
              <a:buSzPct val="100000"/>
              <a:buBlip>
                <a:blip r:embed="rId1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Verdana"/>
              </a:rPr>
              <a:t>II. In our worship: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  <a:p>
            <a:pPr marL="343080" indent="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SzPct val="100000"/>
              <a:buBlip>
                <a:blip r:embed="rId2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Verdana"/>
              </a:rPr>
              <a:t>- Participating when here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SzPct val="100000"/>
              <a:buBlip>
                <a:blip r:embed="rId3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Verdana"/>
              </a:rPr>
              <a:t>- Singing           </a:t>
            </a:r>
            <a:r>
              <a:rPr b="0" lang="en-US" sz="3200" spc="-1" strike="noStrike">
                <a:solidFill>
                  <a:srgbClr val="000000"/>
                </a:solidFill>
                <a:latin typeface="Verdana"/>
              </a:rPr>
              <a:t>Eph 5:19, Col 3:16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SzPct val="100000"/>
              <a:buBlip>
                <a:blip r:embed="rId4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Verdana"/>
              </a:rPr>
              <a:t>- The Lord’s Supper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SzPct val="100000"/>
              <a:buBlip>
                <a:blip r:embed="rId5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Verdana"/>
              </a:rPr>
              <a:t>- </a:t>
            </a:r>
            <a:r>
              <a:rPr b="1" lang="en-US" sz="3200" spc="-1" strike="noStrike">
                <a:solidFill>
                  <a:srgbClr val="000000"/>
                </a:solidFill>
                <a:latin typeface="Verdana"/>
              </a:rPr>
              <a:t>Giving</a:t>
            </a:r>
            <a:r>
              <a:rPr b="0" lang="en-US" sz="3200" spc="-1" strike="noStrike">
                <a:solidFill>
                  <a:srgbClr val="000000"/>
                </a:solidFill>
                <a:latin typeface="Verdana"/>
              </a:rPr>
              <a:t>                  2Cor 9:6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457200" y="158400"/>
            <a:ext cx="8229240" cy="12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Are We Done Yet?</a:t>
            </a:r>
            <a:endParaRPr b="0" lang="en-US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240" cy="4530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7000"/>
          </a:bodyPr>
          <a:p>
            <a:pPr>
              <a:lnSpc>
                <a:spcPct val="100000"/>
              </a:lnSpc>
              <a:spcBef>
                <a:spcPts val="799"/>
              </a:spcBef>
              <a:buSzPct val="100000"/>
              <a:buBlip>
                <a:blip r:embed="rId1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Verdana"/>
              </a:rPr>
              <a:t>III. We must let our light shine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SzPct val="100000"/>
              <a:buBlip>
                <a:blip r:embed="rId2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Verdana"/>
              </a:rPr>
              <a:t>- Good example</a:t>
            </a:r>
            <a:r>
              <a:rPr b="0" lang="en-US" sz="3200" spc="-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Verdana"/>
              </a:rPr>
              <a:t>Req’d </a:t>
            </a:r>
            <a:r>
              <a:rPr b="0" lang="en-US" sz="3200" spc="-1" strike="noStrike">
                <a:solidFill>
                  <a:srgbClr val="000000"/>
                </a:solidFill>
                <a:latin typeface="Verdana"/>
              </a:rPr>
              <a:t>Mt 5:13-16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SzPct val="100000"/>
              <a:buBlip>
                <a:blip r:embed="rId3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Verdana"/>
              </a:rPr>
              <a:t>- Our actions  </a:t>
            </a:r>
            <a:r>
              <a:rPr b="0" lang="en-US" sz="3200" spc="-1" strike="noStrike">
                <a:solidFill>
                  <a:srgbClr val="000000"/>
                </a:solidFill>
                <a:latin typeface="Verdana"/>
              </a:rPr>
              <a:t>Jude 1:9, Heb</a:t>
            </a:r>
            <a:r>
              <a:rPr b="1" lang="en-US" sz="3200" spc="-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latin typeface="Verdana"/>
              </a:rPr>
              <a:t>10:30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SzPct val="100000"/>
              <a:buBlip>
                <a:blip r:embed="rId4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Verdana"/>
              </a:rPr>
              <a:t>- Our dress</a:t>
            </a:r>
            <a:r>
              <a:rPr b="0" lang="en-US" sz="3200" spc="-1" strike="noStrike">
                <a:solidFill>
                  <a:srgbClr val="000000"/>
                </a:solidFill>
                <a:latin typeface="Verdana"/>
              </a:rPr>
              <a:t>  </a:t>
            </a:r>
            <a:r>
              <a:rPr b="1" lang="en-US" sz="3200" spc="-1" strike="noStrike">
                <a:solidFill>
                  <a:srgbClr val="000000"/>
                </a:solidFill>
                <a:latin typeface="Verdana"/>
              </a:rPr>
              <a:t>                </a:t>
            </a:r>
            <a:r>
              <a:rPr b="0" lang="en-US" sz="3200" spc="-1" strike="noStrike">
                <a:solidFill>
                  <a:srgbClr val="000000"/>
                </a:solidFill>
                <a:latin typeface="Verdana"/>
              </a:rPr>
              <a:t>1Tim 2:9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SzPct val="100000"/>
              <a:buBlip>
                <a:blip r:embed="rId5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Verdana"/>
              </a:rPr>
              <a:t>- Our attitude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SzPct val="100000"/>
              <a:buBlip>
                <a:blip r:embed="rId6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Verdana"/>
              </a:rPr>
              <a:t>- We must be eager to be pleasing to the Lord.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SzPct val="100000"/>
              <a:buBlip>
                <a:blip r:embed="rId7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Verdana"/>
              </a:rPr>
              <a:t>Benevolence</a:t>
            </a:r>
            <a:r>
              <a:rPr b="0" lang="en-US" sz="3200" spc="-1" strike="noStrike">
                <a:solidFill>
                  <a:srgbClr val="000000"/>
                </a:solidFill>
                <a:latin typeface="Verdana"/>
              </a:rPr>
              <a:t>     1John 3:17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SzPct val="100000"/>
              <a:buBlip>
                <a:blip r:embed="rId8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Verdana"/>
              </a:rPr>
              <a:t>Be responsible</a:t>
            </a:r>
            <a:r>
              <a:rPr b="0" lang="en-US" sz="3200" spc="-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Verdana"/>
              </a:rPr>
              <a:t>1Th 4:11, 2Th 3:9-12</a:t>
            </a:r>
            <a:endParaRPr b="0" lang="en-US" sz="2800" spc="-1" strike="noStrike">
              <a:solidFill>
                <a:srgbClr val="000000"/>
              </a:solidFill>
              <a:latin typeface="Verdana"/>
            </a:endParaRPr>
          </a:p>
          <a:p>
            <a:pPr marL="343080"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304560" y="158400"/>
            <a:ext cx="8381520" cy="1212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Are We Done Yet?</a:t>
            </a:r>
            <a:endParaRPr b="0" lang="en-US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304560" y="1371240"/>
            <a:ext cx="8381520" cy="525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Bef>
                <a:spcPts val="799"/>
              </a:spcBef>
              <a:buSzPct val="100000"/>
              <a:buBlip>
                <a:blip r:embed="rId1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Verdana"/>
              </a:rPr>
              <a:t>IV. Stay the course: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SzPct val="100000"/>
              <a:buBlip>
                <a:blip r:embed="rId2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Verdana"/>
              </a:rPr>
              <a:t>Heaven is reserved for those who remain faithful. </a:t>
            </a:r>
            <a:r>
              <a:rPr b="0" lang="en-US" sz="2800" spc="-1" strike="noStrike">
                <a:solidFill>
                  <a:srgbClr val="000000"/>
                </a:solidFill>
                <a:latin typeface="Verdana"/>
              </a:rPr>
              <a:t>Rev 2:10, 2Tim 4:7-8</a:t>
            </a:r>
            <a:endParaRPr b="0" lang="en-US" sz="28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SzPct val="100000"/>
              <a:buBlip>
                <a:blip r:embed="rId3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Verdana"/>
              </a:rPr>
              <a:t>God expects our best </a:t>
            </a:r>
            <a:r>
              <a:rPr b="0" lang="en-US" sz="3200" spc="-1" strike="noStrike">
                <a:solidFill>
                  <a:srgbClr val="000000"/>
                </a:solidFill>
                <a:latin typeface="Verdana"/>
              </a:rPr>
              <a:t>Lev 1:3, Matt 6:33, Matt 10:37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SzPct val="100000"/>
              <a:buBlip>
                <a:blip r:embed="rId4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Verdana"/>
              </a:rPr>
              <a:t>Each has different</a:t>
            </a:r>
            <a:r>
              <a:rPr b="0" lang="en-US" sz="3200" spc="-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Verdana"/>
              </a:rPr>
              <a:t>talents  </a:t>
            </a:r>
            <a:r>
              <a:rPr b="0" lang="en-US" sz="3200" spc="-1" strike="noStrike">
                <a:solidFill>
                  <a:srgbClr val="000000"/>
                </a:solidFill>
                <a:latin typeface="Verdana"/>
              </a:rPr>
              <a:t>Eph 4:11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Rectangl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tx1"/>
          </a:solidFill>
          <a:ln cap="rnd">
            <a:solidFill>
              <a:srgbClr val="4d090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4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2_Ion Boardroom">
  <a:themeElements>
    <a:clrScheme name="Ion Boardroom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Title1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6675</TotalTime>
  <Application>LibreOffice/7.4.2.3$Windows_x86 LibreOffice_project/382eef1f22670f7f4118c8c2dd222ec7ad009daf</Application>
  <AppVersion>15.0000</AppVersion>
  <Words>292</Words>
  <Paragraphs>62</Paragraphs>
  <Company>AQ2 Technologies, LLC.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2008-03-16T18:22:36Z</dcterms:created>
  <dc:creator>RJStevensMusic.com</dc:creator>
  <dc:description/>
  <dc:language>en-US</dc:language>
  <cp:lastModifiedBy/>
  <dcterms:modified xsi:type="dcterms:W3CDTF">2025-03-16T15:25:51Z</dcterms:modified>
  <cp:revision>281</cp:revision>
  <dc:subject/>
  <dc:title>Slide Template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1</vt:i4>
  </property>
  <property fmtid="{D5CDD505-2E9C-101B-9397-08002B2CF9AE}" pid="3" name="Notes">
    <vt:i4>18</vt:i4>
  </property>
  <property fmtid="{D5CDD505-2E9C-101B-9397-08002B2CF9AE}" pid="4" name="PresentationFormat">
    <vt:lpwstr>On-screen Show (4:3)</vt:lpwstr>
  </property>
  <property fmtid="{D5CDD505-2E9C-101B-9397-08002B2CF9AE}" pid="5" name="Slides">
    <vt:i4>20</vt:i4>
  </property>
</Properties>
</file>