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4" r:id="rId1"/>
    <p:sldMasterId id="2147483866" r:id="rId2"/>
  </p:sldMasterIdLst>
  <p:notesMasterIdLst>
    <p:notesMasterId r:id="rId19"/>
  </p:notesMasterIdLst>
  <p:sldIdLst>
    <p:sldId id="260" r:id="rId3"/>
    <p:sldId id="256" r:id="rId4"/>
    <p:sldId id="257" r:id="rId5"/>
    <p:sldId id="258" r:id="rId6"/>
    <p:sldId id="270" r:id="rId7"/>
    <p:sldId id="276" r:id="rId8"/>
    <p:sldId id="277" r:id="rId9"/>
    <p:sldId id="279" r:id="rId10"/>
    <p:sldId id="278" r:id="rId11"/>
    <p:sldId id="274" r:id="rId12"/>
    <p:sldId id="275" r:id="rId13"/>
    <p:sldId id="272" r:id="rId14"/>
    <p:sldId id="273" r:id="rId15"/>
    <p:sldId id="280" r:id="rId16"/>
    <p:sldId id="268" r:id="rId17"/>
    <p:sldId id="25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3C64C86B-CB58-4823-BD8C-F68585D6F563}">
          <p14:sldIdLst/>
        </p14:section>
        <p14:section name="Song" id="{D8F5DF2E-0DD5-48CF-943A-FBF98F807EFB}">
          <p14:sldIdLst/>
        </p14:section>
        <p14:section name="Prayer" id="{785FF2CF-754D-491F-BE90-82FA25063A3E}">
          <p14:sldIdLst/>
        </p14:section>
        <p14:section name="Exhortation and Dismissal" id="{ABD5E9EE-E79A-42ED-AA6A-24EF3777B493}">
          <p14:sldIdLst>
            <p14:sldId id="260"/>
            <p14:sldId id="256"/>
            <p14:sldId id="257"/>
            <p14:sldId id="258"/>
            <p14:sldId id="270"/>
            <p14:sldId id="276"/>
            <p14:sldId id="277"/>
            <p14:sldId id="279"/>
            <p14:sldId id="278"/>
            <p14:sldId id="274"/>
            <p14:sldId id="275"/>
            <p14:sldId id="272"/>
            <p14:sldId id="273"/>
            <p14:sldId id="280"/>
            <p14:sldId id="268"/>
            <p14:sldId id="2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58" d="100"/>
          <a:sy n="58" d="100"/>
        </p:scale>
        <p:origin x="1330" y="2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014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012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580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038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516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5147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727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52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1581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2867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4107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033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8557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4443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4199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079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550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469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277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228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014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691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0716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098EBC-000E-4FAE-86D8-98E189EE914E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025F58-BFC1-4EF4-8B44-28CA942B4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81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7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4145B9-DD7E-C84E-7DAD-74F44BCC7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08770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5B0AC-A495-CC27-2B8C-A432ED80F8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72E01-D335-97F2-862F-A9E950EF8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0017"/>
          </a:xfr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2. Learn to Live in God’s Presence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1B6F69-D345-00B1-BF3F-8B07BCFC7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4743"/>
            <a:ext cx="7886700" cy="41522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Have I not commanded you? Be strong and </a:t>
            </a:r>
            <a:br>
              <a:rPr lang="en-US" sz="3200" dirty="0"/>
            </a:br>
            <a:r>
              <a:rPr lang="en-US" sz="3200" dirty="0"/>
              <a:t>of good courage; do not be afraid, nor be dismayed, for the Lord your God is with you wherever you go.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sz="3200" dirty="0"/>
              <a:t>Joshua 1:9</a:t>
            </a:r>
          </a:p>
        </p:txBody>
      </p:sp>
    </p:spTree>
    <p:extLst>
      <p:ext uri="{BB962C8B-B14F-4D97-AF65-F5344CB8AC3E}">
        <p14:creationId xmlns:p14="http://schemas.microsoft.com/office/powerpoint/2010/main" val="3516535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E5306-8D47-9429-F6D9-3C672B5BE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D5FEE-3E43-027F-E403-630E25D1C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0017"/>
          </a:xfr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2. Learn to Live in God’s Presence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F4E4C-5EE1-38B6-74FB-5503BD4EE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  God is our </a:t>
            </a:r>
            <a:r>
              <a:rPr lang="en-US" sz="3200" b="1" i="1" dirty="0"/>
              <a:t>refuge</a:t>
            </a:r>
            <a:r>
              <a:rPr lang="en-US" sz="3200" dirty="0"/>
              <a:t> and </a:t>
            </a:r>
            <a:r>
              <a:rPr lang="en-US" sz="3200" b="1" i="1" dirty="0"/>
              <a:t>strength</a:t>
            </a:r>
            <a:r>
              <a:rPr lang="en-US" sz="3200" dirty="0"/>
              <a:t>, a </a:t>
            </a:r>
            <a:r>
              <a:rPr lang="en-US" sz="3200" b="1" i="1" dirty="0"/>
              <a:t>very present help </a:t>
            </a:r>
            <a:r>
              <a:rPr lang="en-US" sz="3200" dirty="0"/>
              <a:t>in trouble. </a:t>
            </a:r>
          </a:p>
          <a:p>
            <a:pPr marL="0" indent="0">
              <a:buNone/>
            </a:pPr>
            <a:r>
              <a:rPr lang="en-US" sz="3200" dirty="0"/>
              <a:t>  Therefore we </a:t>
            </a:r>
            <a:r>
              <a:rPr lang="en-US" sz="3200" u="sng" dirty="0"/>
              <a:t>will not fear</a:t>
            </a:r>
            <a:r>
              <a:rPr lang="en-US" sz="3200" dirty="0"/>
              <a:t>, even though the earth be removed, and though the mountains be carried into the midst of the sea. 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sz="3200" dirty="0"/>
              <a:t>Psalm 46:1-2</a:t>
            </a:r>
          </a:p>
        </p:txBody>
      </p:sp>
    </p:spTree>
    <p:extLst>
      <p:ext uri="{BB962C8B-B14F-4D97-AF65-F5344CB8AC3E}">
        <p14:creationId xmlns:p14="http://schemas.microsoft.com/office/powerpoint/2010/main" val="2185634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C299A-FD13-CC87-9BF8-BFC1E3DAB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F3483-CD43-48CF-8889-5E93BF281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0017"/>
          </a:xfr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3. Wear and Use Our Armor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A7CE4-FBED-B585-E47D-C51F4A6E1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   Put on the whole armor of God, that you may be able to stand against the wiles of the devil… </a:t>
            </a:r>
          </a:p>
          <a:p>
            <a:pPr marL="0" indent="0">
              <a:buNone/>
            </a:pPr>
            <a:r>
              <a:rPr lang="en-US" sz="3200" dirty="0"/>
              <a:t>   Therefore take up the whole armor of God, that you may be able to withstand in the evil day, and having done all, to stand. </a:t>
            </a:r>
          </a:p>
          <a:p>
            <a:pPr marL="0" indent="0" algn="r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sz="3200" dirty="0"/>
              <a:t>Ephesians 6:11, 13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16678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43BE1-4869-1FE0-3A2B-C16695481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61583-B414-E384-48E4-F13BEFCFF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0017"/>
          </a:xfr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4. The Power of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BCE8A-FE59-262C-1189-55110C321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48543"/>
            <a:ext cx="7886700" cy="42284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   Be anxious for nothing, but in everything by prayer and supplication, with thanksgiving, let your requests be made known to God; </a:t>
            </a:r>
          </a:p>
          <a:p>
            <a:pPr marL="0" indent="0">
              <a:buNone/>
            </a:pPr>
            <a:r>
              <a:rPr lang="en-US" sz="3000" dirty="0"/>
              <a:t>   and the peace of God, which surpasses all understanding, will guard your hearts and minds through Christ Jesus. 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sz="3000" dirty="0"/>
              <a:t>Philippians 4:6-7</a:t>
            </a:r>
          </a:p>
        </p:txBody>
      </p:sp>
    </p:spTree>
    <p:extLst>
      <p:ext uri="{BB962C8B-B14F-4D97-AF65-F5344CB8AC3E}">
        <p14:creationId xmlns:p14="http://schemas.microsoft.com/office/powerpoint/2010/main" val="225761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A7B172-8FF5-94DF-6C82-F911300B8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C3B1B-FA29-1211-8318-74AF71A9C5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0017"/>
          </a:xfr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4. The Power of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58FF8A-EC21-F1AE-5238-344197E57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37657"/>
            <a:ext cx="7886700" cy="423930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000" dirty="0"/>
              <a:t>  And He took Peter, James, and John with Him, and He began to be troubled and deeply distressed. </a:t>
            </a:r>
          </a:p>
          <a:p>
            <a:pPr marL="0" indent="0">
              <a:buNone/>
            </a:pPr>
            <a:r>
              <a:rPr lang="en-US" sz="3000" dirty="0"/>
              <a:t>  Then He said to them, “My soul is exceedingly sorrowful, even to death. Stay here and watch.” </a:t>
            </a:r>
          </a:p>
          <a:p>
            <a:pPr marL="0" indent="0">
              <a:buNone/>
            </a:pPr>
            <a:r>
              <a:rPr lang="en-US" sz="3000" dirty="0"/>
              <a:t>  He went a little farther, and fell on the ground, and prayed that if it were possible, the hour might pass from Him. </a:t>
            </a:r>
          </a:p>
          <a:p>
            <a:pPr marL="0" indent="0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sz="3000" dirty="0"/>
              <a:t>Mark 14:33-35</a:t>
            </a:r>
          </a:p>
        </p:txBody>
      </p:sp>
    </p:spTree>
    <p:extLst>
      <p:ext uri="{BB962C8B-B14F-4D97-AF65-F5344CB8AC3E}">
        <p14:creationId xmlns:p14="http://schemas.microsoft.com/office/powerpoint/2010/main" val="280200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FDA6-3E58-C80E-17C8-090FDF353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448" y="365126"/>
            <a:ext cx="4226379" cy="2650217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We Can</a:t>
            </a:r>
            <a:br>
              <a:rPr lang="en-US" sz="4800" b="1" dirty="0">
                <a:latin typeface="+mn-lt"/>
              </a:rPr>
            </a:br>
            <a:r>
              <a:rPr lang="en-US" sz="6000" b="1" dirty="0">
                <a:latin typeface="+mn-lt"/>
              </a:rPr>
              <a:t>Conqueror</a:t>
            </a:r>
            <a:br>
              <a:rPr lang="en-US" sz="4800" b="1" dirty="0">
                <a:latin typeface="+mn-lt"/>
              </a:rPr>
            </a:br>
            <a:r>
              <a:rPr lang="en-US" sz="6000" b="1" dirty="0">
                <a:latin typeface="+mn-lt"/>
              </a:rPr>
              <a:t>Fear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88D96-B788-501F-247A-6B94C53F64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341914"/>
            <a:ext cx="7886700" cy="283504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Learn to Trust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Learn to Live in God’s Presence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Wear and Use our Spiritual Armor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Avail Ourselves of Prayer’s Power</a:t>
            </a:r>
          </a:p>
        </p:txBody>
      </p:sp>
      <p:pic>
        <p:nvPicPr>
          <p:cNvPr id="4" name="Picture 2" descr="How do I become free of fear? | Anxietynomore">
            <a:extLst>
              <a:ext uri="{FF2B5EF4-FFF2-40B4-BE49-F238E27FC236}">
                <a16:creationId xmlns:a16="http://schemas.microsoft.com/office/drawing/2014/main" id="{32885937-F0C6-75E8-D45F-1D833EFD8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7427" y="550183"/>
            <a:ext cx="3431721" cy="2287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0915377"/>
      </p:ext>
    </p:extLst>
  </p:cSld>
  <p:clrMapOvr>
    <a:masterClrMapping/>
  </p:clrMapOvr>
  <p:transition spd="slow">
    <p:wheel spokes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6551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367-EF08-D718-1373-31ED33E7FF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D7201F-A3C5-CEE0-4027-D13AB3D6BC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MORE THAN A CONQUEROR! | Kirk's Journal">
            <a:extLst>
              <a:ext uri="{FF2B5EF4-FFF2-40B4-BE49-F238E27FC236}">
                <a16:creationId xmlns:a16="http://schemas.microsoft.com/office/drawing/2014/main" id="{477D5192-0628-B791-0A8F-AA2492B637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3100"/>
            <a:ext cx="9144000" cy="5510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4235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AF53F-517D-91AA-CF00-9C5A342B1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10343"/>
            <a:ext cx="7886700" cy="5066620"/>
          </a:xfrm>
        </p:spPr>
        <p:txBody>
          <a:bodyPr>
            <a:normAutofit/>
          </a:bodyPr>
          <a:lstStyle/>
          <a:p>
            <a:r>
              <a:rPr lang="en-US" sz="3200" dirty="0"/>
              <a:t>“Yet in all these things we are more than conquerors through Him who loved us” </a:t>
            </a:r>
            <a:r>
              <a:rPr lang="en-US" dirty="0"/>
              <a:t>(v. 37)</a:t>
            </a:r>
            <a:endParaRPr lang="en-US" sz="3200" dirty="0"/>
          </a:p>
          <a:p>
            <a:endParaRPr lang="en-US" sz="3200" dirty="0"/>
          </a:p>
          <a:p>
            <a:r>
              <a:rPr lang="en-US" sz="3200" b="1" dirty="0" err="1"/>
              <a:t>Hupernikao</a:t>
            </a:r>
            <a:endParaRPr lang="en-US" sz="3200" b="1" dirty="0"/>
          </a:p>
          <a:p>
            <a:pPr lvl="1"/>
            <a:r>
              <a:rPr lang="en-US" sz="3200" b="1" dirty="0" err="1"/>
              <a:t>Huper</a:t>
            </a:r>
            <a:r>
              <a:rPr lang="en-US" sz="3200" dirty="0"/>
              <a:t> – “over” “superior to, more than”</a:t>
            </a:r>
          </a:p>
          <a:p>
            <a:pPr lvl="1"/>
            <a:r>
              <a:rPr lang="en-US" sz="3200" b="1" dirty="0"/>
              <a:t>Nikao</a:t>
            </a:r>
            <a:r>
              <a:rPr lang="en-US" sz="3200" dirty="0"/>
              <a:t> – “to overcome” </a:t>
            </a:r>
          </a:p>
          <a:p>
            <a:r>
              <a:rPr lang="en-US" sz="3200" dirty="0"/>
              <a:t>“to gain a surpassing victory” (Vine’s) 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84446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800CF-B3C2-8D75-75B0-B9AE01D9E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84873"/>
            <a:ext cx="7886700" cy="788760"/>
          </a:xfrm>
        </p:spPr>
        <p:txBody>
          <a:bodyPr/>
          <a:lstStyle/>
          <a:p>
            <a:pPr algn="ctr"/>
            <a:r>
              <a:rPr lang="en-US" b="1" dirty="0"/>
              <a:t>Conquering and Overcoming…</a:t>
            </a:r>
          </a:p>
        </p:txBody>
      </p:sp>
      <p:pic>
        <p:nvPicPr>
          <p:cNvPr id="1026" name="Picture 2" descr="How do I become free of fear? | Anxietynomore">
            <a:extLst>
              <a:ext uri="{FF2B5EF4-FFF2-40B4-BE49-F238E27FC236}">
                <a16:creationId xmlns:a16="http://schemas.microsoft.com/office/drawing/2014/main" id="{02486FB5-5C31-2FB4-A334-E39BE42ED3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2566" y="1629226"/>
            <a:ext cx="6718867" cy="4479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3931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38E94-54C1-88FB-2987-CD8355B49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>
                <a:latin typeface="+mn-lt"/>
              </a:rPr>
              <a:t>Fear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0EC5E-B8C5-20AD-9E23-26655B1DE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/>
              <a:t>Reverence or Respect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Terror, Distress, Panic, or Alarm</a:t>
            </a:r>
          </a:p>
          <a:p>
            <a:pPr lvl="1"/>
            <a:r>
              <a:rPr lang="en-US" sz="3200" dirty="0"/>
              <a:t>“a feeling of anxiety and agitation caused by the presence or nearness of danger, evil, pain, etc.” (Webster’s)</a:t>
            </a:r>
          </a:p>
        </p:txBody>
      </p:sp>
    </p:spTree>
    <p:extLst>
      <p:ext uri="{BB962C8B-B14F-4D97-AF65-F5344CB8AC3E}">
        <p14:creationId xmlns:p14="http://schemas.microsoft.com/office/powerpoint/2010/main" val="1969587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BC1BE-AFC6-67E1-005B-9C027E3BE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AAF44-0284-3C3A-9644-2BA433ED9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0017"/>
          </a:xfr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1. Learn to Trust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57DDD-6661-C92A-0DF9-9C8337A80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24743"/>
            <a:ext cx="7886700" cy="41522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But without faith it is impossible to please Him, for he who comes to God must believe that He is, and that He is a rewarder of those who diligently seek Him. </a:t>
            </a:r>
          </a:p>
          <a:p>
            <a:pPr marL="0" indent="0" algn="r">
              <a:buNone/>
            </a:pPr>
            <a:r>
              <a:rPr lang="en-US" sz="3200" dirty="0"/>
              <a:t>Hebrews 11:6</a:t>
            </a:r>
          </a:p>
        </p:txBody>
      </p:sp>
    </p:spTree>
    <p:extLst>
      <p:ext uri="{BB962C8B-B14F-4D97-AF65-F5344CB8AC3E}">
        <p14:creationId xmlns:p14="http://schemas.microsoft.com/office/powerpoint/2010/main" val="641206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E2E95-2308-32BD-4BB2-9F0FCFF9D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4D8D7-3EDC-A61E-26A7-74E28E624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0017"/>
          </a:xfr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1. Learn to Trust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F4116-43BE-C0A4-3C0C-8FA35F3ECD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  Let your conduct be without covetousness; be content with such things as you have. For He Himself has said, “I will never leave you nor forsake you.” </a:t>
            </a:r>
          </a:p>
          <a:p>
            <a:pPr marL="0" indent="0">
              <a:buNone/>
            </a:pPr>
            <a:r>
              <a:rPr lang="en-US" sz="3200" dirty="0"/>
              <a:t>  So we may boldly say: “The Lord is my helper; I will not fear. What can man do to me?”</a:t>
            </a:r>
          </a:p>
          <a:p>
            <a:pPr marL="0" indent="0" algn="r">
              <a:buNone/>
            </a:pPr>
            <a:r>
              <a:rPr lang="en-US" sz="3200" dirty="0"/>
              <a:t>Hebrews 13:5-6</a:t>
            </a:r>
          </a:p>
        </p:txBody>
      </p:sp>
    </p:spTree>
    <p:extLst>
      <p:ext uri="{BB962C8B-B14F-4D97-AF65-F5344CB8AC3E}">
        <p14:creationId xmlns:p14="http://schemas.microsoft.com/office/powerpoint/2010/main" val="2131092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F981CB-72E7-AB51-3B2D-B9A3E67AF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5791D-C283-B99A-0B43-D18A1EEB7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0017"/>
          </a:xfr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1. Learn to Trust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DFE48-DA7D-4B2C-6253-5C085B4D6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  Are not five sparrows sold for two copper coins? And not one of them is forgotten before God. </a:t>
            </a:r>
          </a:p>
          <a:p>
            <a:pPr marL="0" indent="0">
              <a:buNone/>
            </a:pPr>
            <a:r>
              <a:rPr lang="en-US" sz="3200" dirty="0"/>
              <a:t>  But the very hairs of your head are all numbered. Do not fear therefore; you are </a:t>
            </a:r>
            <a:br>
              <a:rPr lang="en-US" sz="3200" dirty="0"/>
            </a:br>
            <a:r>
              <a:rPr lang="en-US" sz="3200" dirty="0"/>
              <a:t>of more value than many sparrows. </a:t>
            </a:r>
          </a:p>
          <a:p>
            <a:pPr marL="0" indent="0" algn="r">
              <a:buNone/>
            </a:pPr>
            <a:r>
              <a:rPr lang="en-US" sz="3200" dirty="0"/>
              <a:t>Luke 12:6-7</a:t>
            </a:r>
          </a:p>
        </p:txBody>
      </p:sp>
    </p:spTree>
    <p:extLst>
      <p:ext uri="{BB962C8B-B14F-4D97-AF65-F5344CB8AC3E}">
        <p14:creationId xmlns:p14="http://schemas.microsoft.com/office/powerpoint/2010/main" val="1361289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AC8847-1EF6-22DD-F8F8-B927056AF1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C8522-27D7-F82A-3EA1-4F652EEE2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0017"/>
          </a:xfrm>
          <a:solidFill>
            <a:srgbClr val="FFC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1. Learn to Trust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CFE867-245A-68A3-F4EB-5BD618C4D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   Shadrach, Meshach, and Abed-Nego answered and said to the king, “O Nebuchadnezzar, we have no need to answer you in this matter. </a:t>
            </a:r>
          </a:p>
          <a:p>
            <a:pPr marL="0" indent="0">
              <a:buNone/>
            </a:pPr>
            <a:r>
              <a:rPr lang="en-US" sz="3000" dirty="0"/>
              <a:t>   If that is the case, our God whom we serve is able to deliver us from the burning fiery furnace, and He will deliver us from your hand, O king.”</a:t>
            </a:r>
          </a:p>
          <a:p>
            <a:pPr marL="0" indent="0" algn="r">
              <a:buNone/>
            </a:pPr>
            <a:endParaRPr lang="en-US" sz="800" dirty="0"/>
          </a:p>
          <a:p>
            <a:pPr marL="0" indent="0" algn="r">
              <a:buNone/>
            </a:pPr>
            <a:r>
              <a:rPr lang="en-US" sz="3000" dirty="0"/>
              <a:t>Daniel 3:16-17</a:t>
            </a:r>
          </a:p>
        </p:txBody>
      </p:sp>
    </p:spTree>
    <p:extLst>
      <p:ext uri="{BB962C8B-B14F-4D97-AF65-F5344CB8AC3E}">
        <p14:creationId xmlns:p14="http://schemas.microsoft.com/office/powerpoint/2010/main" val="1179889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6606</TotalTime>
  <Words>656</Words>
  <Application>Microsoft Office PowerPoint</Application>
  <PresentationFormat>On-screen Show (4:3)</PresentationFormat>
  <Paragraphs>57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1_Office Theme</vt:lpstr>
      <vt:lpstr>Office Theme</vt:lpstr>
      <vt:lpstr>PowerPoint Presentation</vt:lpstr>
      <vt:lpstr>PowerPoint Presentation</vt:lpstr>
      <vt:lpstr>PowerPoint Presentation</vt:lpstr>
      <vt:lpstr>Conquering and Overcoming…</vt:lpstr>
      <vt:lpstr>Fear</vt:lpstr>
      <vt:lpstr>1. Learn to Trust God</vt:lpstr>
      <vt:lpstr>1. Learn to Trust God</vt:lpstr>
      <vt:lpstr>1. Learn to Trust God</vt:lpstr>
      <vt:lpstr>1. Learn to Trust God</vt:lpstr>
      <vt:lpstr>2. Learn to Live in God’s Presence</vt:lpstr>
      <vt:lpstr>2. Learn to Live in God’s Presence</vt:lpstr>
      <vt:lpstr>3. Wear and Use Our Armor</vt:lpstr>
      <vt:lpstr>4. The Power of Prayer</vt:lpstr>
      <vt:lpstr>4. The Power of Prayer</vt:lpstr>
      <vt:lpstr>We Can Conqueror Fear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284</cp:revision>
  <dcterms:created xsi:type="dcterms:W3CDTF">2008-03-16T18:22:36Z</dcterms:created>
  <dcterms:modified xsi:type="dcterms:W3CDTF">2025-02-10T14:18:43Z</dcterms:modified>
</cp:coreProperties>
</file>