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2"/>
  </p:notesMasterIdLst>
  <p:sldIdLst>
    <p:sldId id="757" r:id="rId3"/>
    <p:sldId id="758" r:id="rId4"/>
    <p:sldId id="759" r:id="rId5"/>
    <p:sldId id="760" r:id="rId6"/>
    <p:sldId id="761" r:id="rId7"/>
    <p:sldId id="762" r:id="rId8"/>
    <p:sldId id="763" r:id="rId9"/>
    <p:sldId id="764" r:id="rId10"/>
    <p:sldId id="7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  <p14:sldId id="765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69" d="100"/>
          <a:sy n="69" d="100"/>
        </p:scale>
        <p:origin x="1517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71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9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99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5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27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56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88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9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27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03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937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50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93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42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2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65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74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2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8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4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01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BAF6C3-DB02-459B-A582-0756857B68DA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3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754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E48CF-CC11-70AE-4045-1BCB5684B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One More Night with the Frogs</a:t>
            </a:r>
          </a:p>
        </p:txBody>
      </p:sp>
      <p:pic>
        <p:nvPicPr>
          <p:cNvPr id="2050" name="Picture 2" descr="Plagues Of Egypt Images – Browse 1,743 Stock Photos, Vectors, and Video |  Adobe Stock">
            <a:extLst>
              <a:ext uri="{FF2B5EF4-FFF2-40B4-BE49-F238E27FC236}">
                <a16:creationId xmlns:a16="http://schemas.microsoft.com/office/drawing/2014/main" id="{343889A3-C5BA-B5B4-2DDB-BF6A38CCB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963" y="2481943"/>
            <a:ext cx="6445387" cy="360861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4AEBA85-706F-BC2F-56BD-F9258B94BF89}"/>
              </a:ext>
            </a:extLst>
          </p:cNvPr>
          <p:cNvSpPr/>
          <p:nvPr/>
        </p:nvSpPr>
        <p:spPr>
          <a:xfrm>
            <a:off x="628650" y="2024743"/>
            <a:ext cx="2974521" cy="1023257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F2920-1CB2-1F28-00C2-80E04E04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206" y="2283507"/>
            <a:ext cx="2223407" cy="65631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Exodus 8:1-15</a:t>
            </a:r>
          </a:p>
        </p:txBody>
      </p:sp>
    </p:spTree>
    <p:extLst>
      <p:ext uri="{BB962C8B-B14F-4D97-AF65-F5344CB8AC3E}">
        <p14:creationId xmlns:p14="http://schemas.microsoft.com/office/powerpoint/2010/main" val="23187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0DD1B-670D-FDC7-D01E-0362827B6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42257"/>
            <a:ext cx="7886700" cy="5534706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2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if you refuse to let them go, behold, I will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smite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 your territory with frogs. </a:t>
            </a:r>
          </a:p>
          <a:p>
            <a:pPr marL="514350" indent="-514350">
              <a:buSzPct val="90000"/>
              <a:buFont typeface="+mj-lt"/>
              <a:buAutoNum type="arabicPeriod" startAt="2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river shall bring forth frogs abundantly, which shall go up and come into your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into your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bedroom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 your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into the houses of your servants, on your people, into your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ovens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into your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kneading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bowls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SzPct val="90000"/>
              <a:buFont typeface="+mj-lt"/>
              <a:buAutoNum type="arabicPeriod" startAt="2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frogs shall come up on you, on your people, and on all your servants.</a:t>
            </a:r>
          </a:p>
          <a:p>
            <a:pPr marL="0" indent="0" algn="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Exodus 8:2-4</a:t>
            </a:r>
          </a:p>
        </p:txBody>
      </p:sp>
    </p:spTree>
    <p:extLst>
      <p:ext uri="{BB962C8B-B14F-4D97-AF65-F5344CB8AC3E}">
        <p14:creationId xmlns:p14="http://schemas.microsoft.com/office/powerpoint/2010/main" val="217371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7C145-59E2-E9BC-FAF6-E4E93DE85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Egyptians Viewed Frogs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Sacred Animals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DD32E-6A54-6691-88AA-1360BF882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7143"/>
            <a:ext cx="7886700" cy="399982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Associated with the flooding of the Nile River.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Came to be associated with some of their gods.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Egyptian was allowed to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kill a frog. Even the accidental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killing of a frog could result in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Egyptian’s execution.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18BD12A-3379-5A89-9F40-44377A7997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82" t="24652"/>
          <a:stretch/>
        </p:blipFill>
        <p:spPr bwMode="auto">
          <a:xfrm>
            <a:off x="5867399" y="3484789"/>
            <a:ext cx="2993345" cy="317862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23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9EF6C-2318-60F3-8FDA-24B75B022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26CE1-ACBB-879D-288D-F5776223F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42257"/>
            <a:ext cx="7886700" cy="5534706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Moses said to Pharaoh, “Accept the honor of saying when I shall intercede for you, for your servants, and for your people, to destroy the frogs from you and your houses, that they may remain in the river only.” </a:t>
            </a:r>
          </a:p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he said,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“Tomorrow.”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he said, “Let it be according to your word, that you may know that there is no one like the Lord our God.”</a:t>
            </a:r>
          </a:p>
          <a:p>
            <a:pPr marL="0" indent="0" algn="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Exodus 8:9-10</a:t>
            </a:r>
          </a:p>
        </p:txBody>
      </p:sp>
    </p:spTree>
    <p:extLst>
      <p:ext uri="{BB962C8B-B14F-4D97-AF65-F5344CB8AC3E}">
        <p14:creationId xmlns:p14="http://schemas.microsoft.com/office/powerpoint/2010/main" val="386257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BE231-FBA6-6AA3-0012-1AC9F7814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rog White Background Photos, Images &amp; Pictures | Shutterstock">
            <a:extLst>
              <a:ext uri="{FF2B5EF4-FFF2-40B4-BE49-F238E27FC236}">
                <a16:creationId xmlns:a16="http://schemas.microsoft.com/office/drawing/2014/main" id="{C030C1C1-0B52-ADD8-DF46-157D58C0A9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8" t="15714" r="11905" b="14490"/>
          <a:stretch/>
        </p:blipFill>
        <p:spPr bwMode="auto">
          <a:xfrm flipH="1">
            <a:off x="5987142" y="161466"/>
            <a:ext cx="2678459" cy="179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B677A1-DBD7-5A80-FE0D-6C4988D85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5358492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liken our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 to these Frogs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5BAB3-8D0B-F11D-5956-E79F52AB7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329543"/>
            <a:ext cx="8036951" cy="404948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powerless to remove our sins. Only God has this power.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as these frogs were everywhere - sin is invasive. 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our homes (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house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our everyday lives (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ovens, kneading bowls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Impacting our peace of mind (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Enslaving us. </a:t>
            </a:r>
          </a:p>
        </p:txBody>
      </p:sp>
    </p:spTree>
    <p:extLst>
      <p:ext uri="{BB962C8B-B14F-4D97-AF65-F5344CB8AC3E}">
        <p14:creationId xmlns:p14="http://schemas.microsoft.com/office/powerpoint/2010/main" val="172833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743EF-D686-BD7E-637A-6277C8A6A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rog White Background Photos, Images &amp; Pictures | Shutterstock">
            <a:extLst>
              <a:ext uri="{FF2B5EF4-FFF2-40B4-BE49-F238E27FC236}">
                <a16:creationId xmlns:a16="http://schemas.microsoft.com/office/drawing/2014/main" id="{0AD9C067-5A18-D824-91DC-6E29904075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8" t="15714" r="11905" b="14490"/>
          <a:stretch/>
        </p:blipFill>
        <p:spPr bwMode="auto">
          <a:xfrm flipH="1">
            <a:off x="5987142" y="4515756"/>
            <a:ext cx="2678459" cy="179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17FCE8-1AD2-279C-5F34-EA66C621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5887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More Night with the Frogs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968EC-CEC8-3608-C323-A1DBFEE98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5886"/>
            <a:ext cx="7886700" cy="426107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Carry the Burden of My Sin One More Day</a:t>
            </a:r>
          </a:p>
          <a:p>
            <a:pPr lvl="1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Psalm 32:1-5; Prov. 28:13; Col. 1:20-22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Further Damage My Conscience</a:t>
            </a:r>
          </a:p>
          <a:p>
            <a:pPr lvl="1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Heb. 3:13; 1 Tim. 4:2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My Soul with Uncertain Opportunities </a:t>
            </a:r>
          </a:p>
          <a:p>
            <a:pPr lvl="1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James 4:13-17; Acts 24:24-25 </a:t>
            </a:r>
          </a:p>
        </p:txBody>
      </p:sp>
    </p:spTree>
    <p:extLst>
      <p:ext uri="{BB962C8B-B14F-4D97-AF65-F5344CB8AC3E}">
        <p14:creationId xmlns:p14="http://schemas.microsoft.com/office/powerpoint/2010/main" val="28773948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96B8C8-B93A-50DB-7506-3725D7A4E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9E446-4824-2773-EEB5-7B16388E8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42257"/>
            <a:ext cx="7886700" cy="5534706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Moses said to Pharaoh, “Accept the honor of saying when I shall intercede for you, for your servants, and for your people, to destroy the frogs from you and your houses, that they may remain in the river only.” </a:t>
            </a:r>
          </a:p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he said,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“Tomorrow.”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he said, “Let it be according to your word, that you may know that there is no one like the Lord our God.”</a:t>
            </a:r>
          </a:p>
          <a:p>
            <a:pPr marL="0" indent="0" algn="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Exodus 8:9-10</a:t>
            </a:r>
          </a:p>
        </p:txBody>
      </p:sp>
    </p:spTree>
    <p:extLst>
      <p:ext uri="{BB962C8B-B14F-4D97-AF65-F5344CB8AC3E}">
        <p14:creationId xmlns:p14="http://schemas.microsoft.com/office/powerpoint/2010/main" val="73081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3A229-314F-59BC-3A85-B49FD71E4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44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</TotalTime>
  <Words>427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Arial Narrow</vt:lpstr>
      <vt:lpstr>Calibri</vt:lpstr>
      <vt:lpstr>Times New Roman</vt:lpstr>
      <vt:lpstr>4_Office Theme</vt:lpstr>
      <vt:lpstr>6_Office Theme</vt:lpstr>
      <vt:lpstr>PowerPoint Presentation</vt:lpstr>
      <vt:lpstr>One More Night with the Frogs</vt:lpstr>
      <vt:lpstr>PowerPoint Presentation</vt:lpstr>
      <vt:lpstr>The Egyptians Viewed Frogs  As Sacred Animals</vt:lpstr>
      <vt:lpstr>PowerPoint Presentation</vt:lpstr>
      <vt:lpstr>We will liken our  Sin to these Frogs</vt:lpstr>
      <vt:lpstr>One More Night with the Frogs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86</cp:revision>
  <dcterms:created xsi:type="dcterms:W3CDTF">2008-03-16T18:22:36Z</dcterms:created>
  <dcterms:modified xsi:type="dcterms:W3CDTF">2025-02-02T21:04:10Z</dcterms:modified>
</cp:coreProperties>
</file>