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15"/>
  </p:notesMasterIdLst>
  <p:sldIdLst>
    <p:sldId id="260" r:id="rId3"/>
    <p:sldId id="256" r:id="rId4"/>
    <p:sldId id="257" r:id="rId5"/>
    <p:sldId id="261" r:id="rId6"/>
    <p:sldId id="258" r:id="rId7"/>
    <p:sldId id="263" r:id="rId8"/>
    <p:sldId id="267" r:id="rId9"/>
    <p:sldId id="756" r:id="rId10"/>
    <p:sldId id="266" r:id="rId11"/>
    <p:sldId id="757" r:id="rId12"/>
    <p:sldId id="268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0"/>
            <p14:sldId id="256"/>
            <p14:sldId id="257"/>
            <p14:sldId id="261"/>
            <p14:sldId id="258"/>
            <p14:sldId id="263"/>
            <p14:sldId id="267"/>
            <p14:sldId id="756"/>
            <p14:sldId id="266"/>
            <p14:sldId id="757"/>
            <p14:sldId id="26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58" d="100"/>
          <a:sy n="58" d="100"/>
        </p:scale>
        <p:origin x="1368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2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1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8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38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21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08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43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76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39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10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82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5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557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43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41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5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5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6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7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2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1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71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098EBC-000E-4FAE-86D8-98E189EE914E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7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145B9-DD7E-C84E-7DAD-74F44BCC7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77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96180-87E1-8DCD-84A9-4B2E41BDE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E0B49-D9AA-9119-F718-D17FC804D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558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3. Conforming to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C9148-8034-4F4C-63B2-C0057AA5B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dirty="0"/>
              <a:t>I beseech you therefore, brethren, by the mercies of God, that you present your </a:t>
            </a:r>
            <a:r>
              <a:rPr lang="en-US" b="1" dirty="0"/>
              <a:t>bodies</a:t>
            </a:r>
            <a:r>
              <a:rPr lang="en-US" dirty="0"/>
              <a:t> a living sacrifice, holy, acceptable </a:t>
            </a:r>
            <a:r>
              <a:rPr lang="en-US" b="1" u="sng" dirty="0"/>
              <a:t>to God</a:t>
            </a:r>
            <a:r>
              <a:rPr lang="en-US" dirty="0"/>
              <a:t>, which is your reasonable service. 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dirty="0"/>
              <a:t>And do not be conformed to this world, but be transformed by the renewing of your </a:t>
            </a:r>
            <a:r>
              <a:rPr lang="en-US" b="1" dirty="0"/>
              <a:t>mind</a:t>
            </a:r>
            <a:r>
              <a:rPr lang="en-US" dirty="0"/>
              <a:t>, that you may prove what is that good and acceptable and perfect will of God. </a:t>
            </a:r>
          </a:p>
          <a:p>
            <a:pPr marL="0" indent="0" algn="r">
              <a:buNone/>
            </a:pPr>
            <a:r>
              <a:rPr lang="en-US" dirty="0"/>
              <a:t>Romans 12:1-2</a:t>
            </a:r>
          </a:p>
        </p:txBody>
      </p:sp>
    </p:spTree>
    <p:extLst>
      <p:ext uri="{BB962C8B-B14F-4D97-AF65-F5344CB8AC3E}">
        <p14:creationId xmlns:p14="http://schemas.microsoft.com/office/powerpoint/2010/main" val="332832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Earth globe realistic. Planet Earth. 3d earth on black background. Elements  of this vector furnished by NASA. Vector illustration 素材庫向量圖| Adobe Stock">
            <a:extLst>
              <a:ext uri="{FF2B5EF4-FFF2-40B4-BE49-F238E27FC236}">
                <a16:creationId xmlns:a16="http://schemas.microsoft.com/office/drawing/2014/main" id="{B27996C8-2656-792C-E826-F5FA637006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629" y="2696017"/>
            <a:ext cx="3431721" cy="364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38FDA6-3E58-C80E-17C8-090FDF353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65021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+mn-lt"/>
              </a:rPr>
              <a:t>We are</a:t>
            </a:r>
            <a:br>
              <a:rPr lang="en-US" sz="4800" b="1" dirty="0">
                <a:latin typeface="+mn-lt"/>
              </a:rPr>
            </a:br>
            <a:r>
              <a:rPr lang="en-US" sz="6000" b="1" dirty="0">
                <a:latin typeface="+mn-lt"/>
              </a:rPr>
              <a:t>More Than Conquerors</a:t>
            </a:r>
            <a:br>
              <a:rPr lang="en-US" sz="4800" b="1" dirty="0">
                <a:latin typeface="+mn-lt"/>
              </a:rPr>
            </a:br>
            <a:r>
              <a:rPr lang="en-US" sz="4800" b="1" dirty="0">
                <a:latin typeface="+mn-lt"/>
              </a:rPr>
              <a:t>over this world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88D96-B788-501F-247A-6B94C53F6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41914"/>
            <a:ext cx="7886700" cy="28350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Its Fear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Its Allurements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Its Pressure to </a:t>
            </a:r>
            <a:br>
              <a:rPr lang="en-US" sz="3200" b="1" dirty="0"/>
            </a:br>
            <a:r>
              <a:rPr lang="en-US" sz="3200" b="1" dirty="0"/>
              <a:t>Conform</a:t>
            </a:r>
          </a:p>
        </p:txBody>
      </p:sp>
    </p:spTree>
    <p:extLst>
      <p:ext uri="{BB962C8B-B14F-4D97-AF65-F5344CB8AC3E}">
        <p14:creationId xmlns:p14="http://schemas.microsoft.com/office/powerpoint/2010/main" val="428091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55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367-EF08-D718-1373-31ED33E7FF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7201F-A3C5-CEE0-4027-D13AB3D6BC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MORE THAN A CONQUEROR! | Kirk's Journal">
            <a:extLst>
              <a:ext uri="{FF2B5EF4-FFF2-40B4-BE49-F238E27FC236}">
                <a16:creationId xmlns:a16="http://schemas.microsoft.com/office/drawing/2014/main" id="{477D5192-0628-B791-0A8F-AA2492B637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100"/>
            <a:ext cx="9144000" cy="551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23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BABE-40FE-C8F6-3C4A-39DCB7FB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Romans 8:31-39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AF53F-517D-91AA-CF00-9C5A342B1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“What then shall we say to these things? If God is for us, who can be against us?” </a:t>
            </a:r>
            <a:r>
              <a:rPr lang="en-US" sz="2400" dirty="0"/>
              <a:t>(v. 31)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God is truly for us in every way possible and will work all things together for the good He has prepared for us as His children.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444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798D3-22C3-4CDC-F010-448A0672D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A5FB4-5857-2303-E5FC-1B087535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“More Than Conquerors”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8E068-4268-132B-DC2B-25CCEE4B8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Hupernikao</a:t>
            </a:r>
            <a:endParaRPr lang="en-US" sz="3200" b="1" dirty="0"/>
          </a:p>
          <a:p>
            <a:pPr lvl="1"/>
            <a:r>
              <a:rPr lang="en-US" sz="3200" b="1" dirty="0" err="1"/>
              <a:t>Huper</a:t>
            </a:r>
            <a:r>
              <a:rPr lang="en-US" sz="3200" dirty="0"/>
              <a:t> – “over” “superior to, more than”</a:t>
            </a:r>
          </a:p>
          <a:p>
            <a:pPr lvl="1"/>
            <a:r>
              <a:rPr lang="en-US" sz="3200" b="1" dirty="0"/>
              <a:t>Nikao</a:t>
            </a:r>
            <a:r>
              <a:rPr lang="en-US" sz="3200" dirty="0"/>
              <a:t> – “to overcome” </a:t>
            </a:r>
          </a:p>
          <a:p>
            <a:r>
              <a:rPr lang="en-US" sz="3200" dirty="0"/>
              <a:t>“to gain a surpassing victory” (Vine’s)</a:t>
            </a:r>
          </a:p>
          <a:p>
            <a:endParaRPr lang="en-US" sz="3200" dirty="0"/>
          </a:p>
          <a:p>
            <a:r>
              <a:rPr lang="en-US" sz="3200" dirty="0"/>
              <a:t>This was a powerful and comforting concept to First Century Christians, and should be to us today!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079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800CF-B3C2-8D75-75B0-B9AE01D9E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Conquering and Overcoming </a:t>
            </a:r>
            <a:br>
              <a:rPr lang="en-US" b="1" dirty="0"/>
            </a:br>
            <a:r>
              <a:rPr lang="en-US" b="1" dirty="0"/>
              <a:t>the World</a:t>
            </a:r>
          </a:p>
        </p:txBody>
      </p:sp>
      <p:pic>
        <p:nvPicPr>
          <p:cNvPr id="4" name="Picture 4" descr="Earth globe realistic. Planet Earth. 3d earth on black background. Elements  of this vector furnished by NASA. Vector illustration 素材庫向量圖| Adobe Stock">
            <a:extLst>
              <a:ext uri="{FF2B5EF4-FFF2-40B4-BE49-F238E27FC236}">
                <a16:creationId xmlns:a16="http://schemas.microsoft.com/office/drawing/2014/main" id="{6DC9E228-2170-8B93-1A6B-8971CE8C19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629" y="2696017"/>
            <a:ext cx="3431721" cy="364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9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B6CC7-B6F4-8888-A04D-6BE48FAA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558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1. The Fear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3CC32-BC26-DA05-0DB1-CAC7D1191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John 15:18-20</a:t>
            </a:r>
          </a:p>
          <a:p>
            <a:r>
              <a:rPr lang="en-US" sz="3200" b="1" dirty="0"/>
              <a:t>1 John 5:4-5</a:t>
            </a:r>
          </a:p>
          <a:p>
            <a:r>
              <a:rPr lang="en-US" sz="3200" b="1" dirty="0"/>
              <a:t>Matthew 10:28-31</a:t>
            </a:r>
          </a:p>
        </p:txBody>
      </p:sp>
      <p:pic>
        <p:nvPicPr>
          <p:cNvPr id="1026" name="Picture 2" descr="Angry Earth Vector Art, Icons, and Graphics for Free Download">
            <a:extLst>
              <a:ext uri="{FF2B5EF4-FFF2-40B4-BE49-F238E27FC236}">
                <a16:creationId xmlns:a16="http://schemas.microsoft.com/office/drawing/2014/main" id="{329CDF4A-1915-A932-2551-AF6AAE999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0" y="3128963"/>
            <a:ext cx="3048000" cy="3048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12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86089-3B98-E97F-C087-F8B58C1F2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5B23-EF67-DCD6-26F7-96BE164BE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558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2. The Allurements of the World</a:t>
            </a:r>
          </a:p>
        </p:txBody>
      </p:sp>
    </p:spTree>
    <p:extLst>
      <p:ext uri="{BB962C8B-B14F-4D97-AF65-F5344CB8AC3E}">
        <p14:creationId xmlns:p14="http://schemas.microsoft.com/office/powerpoint/2010/main" val="305397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28026-9CC7-93A6-2296-B0034C952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03FEC-6189-514A-C65B-ACC595748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558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2. The Allurements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9236F-FF09-0F99-AC5B-0911BFEE7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8824" y="1760310"/>
            <a:ext cx="521017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“For all that is in the world — </a:t>
            </a:r>
            <a:br>
              <a:rPr lang="en-US" sz="3200" dirty="0"/>
            </a:br>
            <a:r>
              <a:rPr lang="en-US" sz="3200" b="1" dirty="0"/>
              <a:t>the lust of the flesh, </a:t>
            </a:r>
            <a:br>
              <a:rPr lang="en-US" sz="3200" b="1" dirty="0"/>
            </a:br>
            <a:r>
              <a:rPr lang="en-US" sz="3200" b="1" dirty="0"/>
              <a:t>the lust of the eyes, </a:t>
            </a:r>
            <a:br>
              <a:rPr lang="en-US" sz="3200" b="1" dirty="0"/>
            </a:br>
            <a:r>
              <a:rPr lang="en-US" sz="3200" b="1" dirty="0"/>
              <a:t>and the pride of life </a:t>
            </a:r>
            <a:r>
              <a:rPr lang="en-US" sz="3200" dirty="0"/>
              <a:t>— </a:t>
            </a:r>
            <a:br>
              <a:rPr lang="en-US" sz="3200" dirty="0"/>
            </a:br>
            <a:r>
              <a:rPr lang="en-US" sz="3200" dirty="0"/>
              <a:t>is not of the Father but is of the world.”</a:t>
            </a:r>
          </a:p>
          <a:p>
            <a:pPr marL="0" indent="0" algn="r">
              <a:buNone/>
            </a:pPr>
            <a:r>
              <a:rPr lang="en-US" sz="3200" dirty="0"/>
              <a:t>1 John 2:16</a:t>
            </a:r>
          </a:p>
        </p:txBody>
      </p:sp>
    </p:spTree>
    <p:extLst>
      <p:ext uri="{BB962C8B-B14F-4D97-AF65-F5344CB8AC3E}">
        <p14:creationId xmlns:p14="http://schemas.microsoft.com/office/powerpoint/2010/main" val="390159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1440A-2119-5353-67E8-736A6C34C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041D4-90D2-18D6-6C8D-7FB468511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558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2. The Allurements of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08E2E-1DB4-1CDC-3A6A-D7984AB36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1828800"/>
            <a:ext cx="821055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Jesus overcame these allurements:</a:t>
            </a:r>
          </a:p>
          <a:p>
            <a:pPr marL="0" indent="0" algn="ctr">
              <a:buNone/>
            </a:pPr>
            <a:r>
              <a:rPr lang="en-US" sz="3200" dirty="0"/>
              <a:t>Luke 4:1-10</a:t>
            </a:r>
          </a:p>
          <a:p>
            <a:pPr marL="0" indent="0" algn="ctr">
              <a:buNone/>
            </a:pPr>
            <a:endParaRPr lang="en-US" sz="800" dirty="0"/>
          </a:p>
          <a:p>
            <a:r>
              <a:rPr lang="en-US" sz="3200" dirty="0"/>
              <a:t>Stones to bread - </a:t>
            </a:r>
            <a:r>
              <a:rPr lang="en-US" sz="3200" i="1" dirty="0"/>
              <a:t>“the lust of the flesh”</a:t>
            </a:r>
          </a:p>
          <a:p>
            <a:r>
              <a:rPr lang="en-US" sz="3200" dirty="0"/>
              <a:t>Showed the kingdoms - </a:t>
            </a:r>
            <a:r>
              <a:rPr lang="en-US" sz="3200" i="1" dirty="0"/>
              <a:t>“the lust of the eyes”</a:t>
            </a:r>
          </a:p>
          <a:p>
            <a:r>
              <a:rPr lang="en-US" sz="3200" dirty="0"/>
              <a:t>Throw Yourself down - </a:t>
            </a:r>
            <a:r>
              <a:rPr lang="en-US" sz="3200" i="1" dirty="0"/>
              <a:t>“the pride of life”</a:t>
            </a:r>
          </a:p>
        </p:txBody>
      </p:sp>
    </p:spTree>
    <p:extLst>
      <p:ext uri="{BB962C8B-B14F-4D97-AF65-F5344CB8AC3E}">
        <p14:creationId xmlns:p14="http://schemas.microsoft.com/office/powerpoint/2010/main" val="21641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6594</TotalTime>
  <Words>330</Words>
  <Application>Microsoft Office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1_Office Theme</vt:lpstr>
      <vt:lpstr>Office Theme</vt:lpstr>
      <vt:lpstr>PowerPoint Presentation</vt:lpstr>
      <vt:lpstr>PowerPoint Presentation</vt:lpstr>
      <vt:lpstr>Romans 8:31-39</vt:lpstr>
      <vt:lpstr>“More Than Conquerors”</vt:lpstr>
      <vt:lpstr>Conquering and Overcoming  the World</vt:lpstr>
      <vt:lpstr>1. The Fear of the World</vt:lpstr>
      <vt:lpstr>2. The Allurements of the World</vt:lpstr>
      <vt:lpstr>2. The Allurements of the World</vt:lpstr>
      <vt:lpstr>2. The Allurements of the World</vt:lpstr>
      <vt:lpstr>3. Conforming to the World</vt:lpstr>
      <vt:lpstr>We are More Than Conquerors over this world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282</cp:revision>
  <dcterms:created xsi:type="dcterms:W3CDTF">2008-03-16T18:22:36Z</dcterms:created>
  <dcterms:modified xsi:type="dcterms:W3CDTF">2025-02-02T21:03:27Z</dcterms:modified>
</cp:coreProperties>
</file>