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20"/>
  </p:notesMasterIdLst>
  <p:sldIdLst>
    <p:sldId id="259" r:id="rId3"/>
    <p:sldId id="256" r:id="rId4"/>
    <p:sldId id="756" r:id="rId5"/>
    <p:sldId id="257" r:id="rId6"/>
    <p:sldId id="263" r:id="rId7"/>
    <p:sldId id="262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67" r:id="rId16"/>
    <p:sldId id="272" r:id="rId17"/>
    <p:sldId id="261" r:id="rId18"/>
    <p:sldId id="25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56"/>
            <p14:sldId id="756"/>
            <p14:sldId id="257"/>
            <p14:sldId id="263"/>
            <p14:sldId id="262"/>
            <p14:sldId id="264"/>
            <p14:sldId id="265"/>
            <p14:sldId id="266"/>
            <p14:sldId id="268"/>
            <p14:sldId id="269"/>
            <p14:sldId id="270"/>
            <p14:sldId id="271"/>
            <p14:sldId id="267"/>
            <p14:sldId id="272"/>
            <p14:sldId id="261"/>
            <p14:sldId id="258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5" d="100"/>
          <a:sy n="75" d="100"/>
        </p:scale>
        <p:origin x="1517" y="28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797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5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79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17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20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94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31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72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25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314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983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24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83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60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4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058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99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49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2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5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725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DE57E1-2A57-4C54-9A2B-C4D5D90A5AC5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78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4F805-E37B-1D5A-78E9-64473D507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8389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A222A-2FF3-8C7D-6534-4615BB9F3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1DB83-9597-C257-9E6D-CF53C57A4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3. Commitment to </a:t>
            </a:r>
            <a:br>
              <a:rPr lang="en-US" b="1" dirty="0"/>
            </a:br>
            <a:r>
              <a:rPr lang="en-US" b="1" dirty="0"/>
              <a:t>Resolving Conflicts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4AFEE-6E8C-2771-863C-C87A8A809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85999"/>
            <a:ext cx="7886700" cy="3890963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6"/>
            </a:pPr>
            <a:r>
              <a:rPr lang="en-US" sz="3200" dirty="0"/>
              <a:t>“Be angry, and do not sin”: do not let the sun go down on your wrath, </a:t>
            </a:r>
          </a:p>
          <a:p>
            <a:pPr marL="514350" indent="-514350">
              <a:buSzPct val="80000"/>
              <a:buFont typeface="+mj-lt"/>
              <a:buAutoNum type="arabicPeriod" startAt="26"/>
            </a:pPr>
            <a:r>
              <a:rPr lang="en-US" sz="3200" dirty="0"/>
              <a:t>nor give place to the devil.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200" dirty="0"/>
              <a:t>Ephesians 4:26-27</a:t>
            </a:r>
          </a:p>
        </p:txBody>
      </p:sp>
    </p:spTree>
    <p:extLst>
      <p:ext uri="{BB962C8B-B14F-4D97-AF65-F5344CB8AC3E}">
        <p14:creationId xmlns:p14="http://schemas.microsoft.com/office/powerpoint/2010/main" val="243415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02648-BD54-13F7-08B0-21D7CAA61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42484-25D1-F5CF-86FE-A5C1A7816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3. Commitment to </a:t>
            </a:r>
            <a:br>
              <a:rPr lang="en-US" b="1" dirty="0"/>
            </a:br>
            <a:r>
              <a:rPr lang="en-US" b="1" dirty="0"/>
              <a:t>Resolving Conflicts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207D4-30A1-57E1-A886-BF5A17C40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85999"/>
            <a:ext cx="7886700" cy="3890963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6"/>
            </a:pPr>
            <a:r>
              <a:rPr lang="en-US" sz="3200" dirty="0"/>
              <a:t>“</a:t>
            </a:r>
            <a:r>
              <a:rPr lang="en-US" sz="3200" dirty="0">
                <a:highlight>
                  <a:srgbClr val="FFFF00"/>
                </a:highlight>
              </a:rPr>
              <a:t>Be angry, and do not sin</a:t>
            </a:r>
            <a:r>
              <a:rPr lang="en-US" sz="3200" dirty="0"/>
              <a:t>”: do not let the sun go down on your wrath, </a:t>
            </a:r>
          </a:p>
          <a:p>
            <a:pPr marL="514350" indent="-514350">
              <a:buSzPct val="80000"/>
              <a:buFont typeface="+mj-lt"/>
              <a:buAutoNum type="arabicPeriod" startAt="26"/>
            </a:pPr>
            <a:r>
              <a:rPr lang="en-US" sz="3200" dirty="0"/>
              <a:t>nor give place to the devil.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200" dirty="0"/>
              <a:t>Ephesians 4:26-27</a:t>
            </a:r>
          </a:p>
        </p:txBody>
      </p:sp>
    </p:spTree>
    <p:extLst>
      <p:ext uri="{BB962C8B-B14F-4D97-AF65-F5344CB8AC3E}">
        <p14:creationId xmlns:p14="http://schemas.microsoft.com/office/powerpoint/2010/main" val="247202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036EE-B28F-D34F-4280-4990DD9A1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9D5C5-78CF-6096-1C7C-F5595ED7C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3. Commitment to </a:t>
            </a:r>
            <a:br>
              <a:rPr lang="en-US" b="1" dirty="0"/>
            </a:br>
            <a:r>
              <a:rPr lang="en-US" b="1" dirty="0"/>
              <a:t>Resolving Conflicts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23E21-E361-05DF-E1BF-1FA6DE473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85999"/>
            <a:ext cx="7886700" cy="3890963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6"/>
            </a:pPr>
            <a:r>
              <a:rPr lang="en-US" sz="3200" dirty="0"/>
              <a:t>“Be angry, and do not sin”: </a:t>
            </a:r>
            <a:r>
              <a:rPr lang="en-US" sz="3200" dirty="0">
                <a:highlight>
                  <a:srgbClr val="FFFF00"/>
                </a:highlight>
              </a:rPr>
              <a:t>do not let the sun go down on your wrath</a:t>
            </a:r>
            <a:r>
              <a:rPr lang="en-US" sz="3200" dirty="0"/>
              <a:t>, </a:t>
            </a:r>
          </a:p>
          <a:p>
            <a:pPr marL="514350" indent="-514350">
              <a:buSzPct val="80000"/>
              <a:buFont typeface="+mj-lt"/>
              <a:buAutoNum type="arabicPeriod" startAt="26"/>
            </a:pPr>
            <a:r>
              <a:rPr lang="en-US" sz="3200" dirty="0"/>
              <a:t>nor give place to the devil.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200" dirty="0"/>
              <a:t>Ephesians 4:26-27</a:t>
            </a:r>
          </a:p>
        </p:txBody>
      </p:sp>
    </p:spTree>
    <p:extLst>
      <p:ext uri="{BB962C8B-B14F-4D97-AF65-F5344CB8AC3E}">
        <p14:creationId xmlns:p14="http://schemas.microsoft.com/office/powerpoint/2010/main" val="199050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5B407-2F37-BCE3-0E88-B9E0F72B6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6041-ED96-0669-C704-15F0F641A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3. Commitment to </a:t>
            </a:r>
            <a:br>
              <a:rPr lang="en-US" b="1" dirty="0"/>
            </a:br>
            <a:r>
              <a:rPr lang="en-US" b="1" dirty="0"/>
              <a:t>Resolving Conflicts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8E46C-1136-B290-7FB2-F4C0E75DC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85999"/>
            <a:ext cx="7886700" cy="3890963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6"/>
            </a:pPr>
            <a:r>
              <a:rPr lang="en-US" sz="3200" dirty="0"/>
              <a:t>“Be angry, and do not sin”: do not let the sun go down on your wrath, </a:t>
            </a:r>
          </a:p>
          <a:p>
            <a:pPr marL="514350" indent="-514350">
              <a:buSzPct val="80000"/>
              <a:buFont typeface="+mj-lt"/>
              <a:buAutoNum type="arabicPeriod" startAt="26"/>
            </a:pPr>
            <a:r>
              <a:rPr lang="en-US" sz="3200" dirty="0">
                <a:highlight>
                  <a:srgbClr val="FFFF00"/>
                </a:highlight>
              </a:rPr>
              <a:t>nor give place to the devil</a:t>
            </a:r>
            <a:r>
              <a:rPr lang="en-US" sz="3200" dirty="0"/>
              <a:t>.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200" dirty="0"/>
              <a:t>Ephesians 4:26-27</a:t>
            </a:r>
          </a:p>
        </p:txBody>
      </p:sp>
    </p:spTree>
    <p:extLst>
      <p:ext uri="{BB962C8B-B14F-4D97-AF65-F5344CB8AC3E}">
        <p14:creationId xmlns:p14="http://schemas.microsoft.com/office/powerpoint/2010/main" val="578000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D8DA4-5BD3-C0FF-BE31-CB253CA63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A95EA-2C32-8AFA-403C-81D28BB37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3. Commitment to </a:t>
            </a:r>
            <a:br>
              <a:rPr lang="en-US" b="1" dirty="0"/>
            </a:br>
            <a:r>
              <a:rPr lang="en-US" b="1" dirty="0"/>
              <a:t>Resolving Conflicts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6616D-1030-E035-98FB-E4F86B4CE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543"/>
            <a:ext cx="7886700" cy="4228420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en-US" sz="3200" dirty="0"/>
              <a:t>Requires you to listen to your spouse - </a:t>
            </a:r>
            <a:br>
              <a:rPr lang="en-US" sz="3200" dirty="0"/>
            </a:br>
            <a:r>
              <a:rPr lang="en-US" sz="3200" dirty="0">
                <a:solidFill>
                  <a:srgbClr val="0070C0"/>
                </a:solidFill>
              </a:rPr>
              <a:t>James 1:19; Prov. 18:13</a:t>
            </a:r>
          </a:p>
          <a:p>
            <a:pPr>
              <a:buSzPct val="80000"/>
            </a:pPr>
            <a:r>
              <a:rPr lang="en-US" sz="3200" dirty="0"/>
              <a:t>You must follow the Golden Rule in resolving these conflicts - </a:t>
            </a:r>
            <a:r>
              <a:rPr lang="en-US" sz="3200" dirty="0">
                <a:solidFill>
                  <a:srgbClr val="0070C0"/>
                </a:solidFill>
              </a:rPr>
              <a:t>Luke 6:37-38</a:t>
            </a:r>
          </a:p>
        </p:txBody>
      </p:sp>
    </p:spTree>
    <p:extLst>
      <p:ext uri="{BB962C8B-B14F-4D97-AF65-F5344CB8AC3E}">
        <p14:creationId xmlns:p14="http://schemas.microsoft.com/office/powerpoint/2010/main" val="421783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2B397-DEFA-9979-8822-EED6F6498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E891A-A041-1295-D56F-D2011A568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4. Commitment to </a:t>
            </a:r>
            <a:br>
              <a:rPr lang="en-US" b="1" dirty="0"/>
            </a:br>
            <a:r>
              <a:rPr lang="en-US" b="1" dirty="0"/>
              <a:t>Practicing Self-Control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619C9-4797-D586-4A66-DDEBC8C12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9171"/>
            <a:ext cx="7886700" cy="40977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en-US" sz="3200" dirty="0"/>
              <a:t>Our Tongue - </a:t>
            </a:r>
            <a:r>
              <a:rPr lang="en-US" sz="3200" dirty="0">
                <a:solidFill>
                  <a:srgbClr val="0070C0"/>
                </a:solidFill>
              </a:rPr>
              <a:t>James 1:19</a:t>
            </a:r>
          </a:p>
          <a:p>
            <a:pPr>
              <a:buSzPct val="80000"/>
            </a:pPr>
            <a:r>
              <a:rPr lang="en-US" sz="3200" dirty="0"/>
              <a:t>Our Temper - </a:t>
            </a:r>
            <a:r>
              <a:rPr lang="en-US" sz="3200" dirty="0">
                <a:solidFill>
                  <a:srgbClr val="0070C0"/>
                </a:solidFill>
              </a:rPr>
              <a:t>James 1:19-20; Eph. 4:31-32</a:t>
            </a:r>
          </a:p>
          <a:p>
            <a:pPr>
              <a:buSzPct val="80000"/>
            </a:pPr>
            <a:r>
              <a:rPr lang="en-US" sz="3200" dirty="0"/>
              <a:t>Our Thoughts -</a:t>
            </a:r>
            <a:r>
              <a:rPr lang="en-US" sz="3200" dirty="0">
                <a:solidFill>
                  <a:srgbClr val="0070C0"/>
                </a:solidFill>
              </a:rPr>
              <a:t> Matt. 5:27-28; Phil. 4:8</a:t>
            </a:r>
          </a:p>
          <a:p>
            <a:pPr>
              <a:buSzPct val="80000"/>
            </a:pPr>
            <a:r>
              <a:rPr lang="en-US" sz="3200" dirty="0"/>
              <a:t>Our Desires - </a:t>
            </a:r>
            <a:r>
              <a:rPr lang="en-US" sz="3200" dirty="0">
                <a:solidFill>
                  <a:srgbClr val="0070C0"/>
                </a:solidFill>
              </a:rPr>
              <a:t>1 Cor. 6:13; Heb. 13:5</a:t>
            </a:r>
          </a:p>
        </p:txBody>
      </p:sp>
    </p:spTree>
    <p:extLst>
      <p:ext uri="{BB962C8B-B14F-4D97-AF65-F5344CB8AC3E}">
        <p14:creationId xmlns:p14="http://schemas.microsoft.com/office/powerpoint/2010/main" val="652569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lumOff val="2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45906A-96AF-6675-D384-FC7E9600B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8A50A0-A856-D7C4-DC26-AC7339B4BC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97819"/>
            <a:ext cx="7772400" cy="2154237"/>
          </a:xfrm>
        </p:spPr>
        <p:txBody>
          <a:bodyPr>
            <a:normAutofit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Commitment in Marriage</a:t>
            </a:r>
          </a:p>
        </p:txBody>
      </p:sp>
      <p:pic>
        <p:nvPicPr>
          <p:cNvPr id="1026" name="Picture 2" descr="15,000+ Elderly Couple Holding Hands Stock Photos, Pictures &amp; Royalty-Free  Images - iStock | Elderly couple holding hands walking, Elderly couple  holding hands smiling">
            <a:extLst>
              <a:ext uri="{FF2B5EF4-FFF2-40B4-BE49-F238E27FC236}">
                <a16:creationId xmlns:a16="http://schemas.microsoft.com/office/drawing/2014/main" id="{108201C3-1EE4-36B9-DCD4-FB4E050F03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021" y="3397197"/>
            <a:ext cx="4420177" cy="293233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en Z and Millennials Still Want to Get Married - InsideHook">
            <a:extLst>
              <a:ext uri="{FF2B5EF4-FFF2-40B4-BE49-F238E27FC236}">
                <a16:creationId xmlns:a16="http://schemas.microsoft.com/office/drawing/2014/main" id="{CBE7AA81-C718-2689-4477-72C7C577D6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452" b="12639"/>
          <a:stretch/>
        </p:blipFill>
        <p:spPr bwMode="auto">
          <a:xfrm>
            <a:off x="557363" y="3397197"/>
            <a:ext cx="3350607" cy="293233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57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479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40B28-E4B8-6F1C-8542-34A86A3220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Home Improvement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D32D05-E2B2-4399-01DE-51302B5380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NATIONAL BIBLE DAY - January 27, 2025 - National Today">
            <a:extLst>
              <a:ext uri="{FF2B5EF4-FFF2-40B4-BE49-F238E27FC236}">
                <a16:creationId xmlns:a16="http://schemas.microsoft.com/office/drawing/2014/main" id="{FAC3957A-082C-34BB-F64A-12E9F063C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825"/>
            <a:ext cx="9144000" cy="635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ome Improvement Mobile Cliparts">
            <a:extLst>
              <a:ext uri="{FF2B5EF4-FFF2-40B4-BE49-F238E27FC236}">
                <a16:creationId xmlns:a16="http://schemas.microsoft.com/office/drawing/2014/main" id="{8DC9A4F4-2DB7-19D7-C8AC-CCAF741A0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249" y="362837"/>
            <a:ext cx="7245501" cy="378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81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DD6F7F-11C0-0393-5E7E-51656B553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97819"/>
            <a:ext cx="7772400" cy="2154237"/>
          </a:xfrm>
        </p:spPr>
        <p:txBody>
          <a:bodyPr>
            <a:normAutofit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Commitment in Marriage</a:t>
            </a:r>
          </a:p>
        </p:txBody>
      </p:sp>
      <p:pic>
        <p:nvPicPr>
          <p:cNvPr id="1026" name="Picture 2" descr="15,000+ Elderly Couple Holding Hands Stock Photos, Pictures &amp; Royalty-Free  Images - iStock | Elderly couple holding hands walking, Elderly couple  holding hands smiling">
            <a:extLst>
              <a:ext uri="{FF2B5EF4-FFF2-40B4-BE49-F238E27FC236}">
                <a16:creationId xmlns:a16="http://schemas.microsoft.com/office/drawing/2014/main" id="{AF26FD1C-CEA0-3890-04ED-EC2E5FF6D2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021" y="3397197"/>
            <a:ext cx="4420177" cy="293233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en Z and Millennials Still Want to Get Married - InsideHook">
            <a:extLst>
              <a:ext uri="{FF2B5EF4-FFF2-40B4-BE49-F238E27FC236}">
                <a16:creationId xmlns:a16="http://schemas.microsoft.com/office/drawing/2014/main" id="{3E6481E8-E830-2480-82A2-FFF839C449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452" b="12639"/>
          <a:stretch/>
        </p:blipFill>
        <p:spPr bwMode="auto">
          <a:xfrm>
            <a:off x="557363" y="3397197"/>
            <a:ext cx="3350607" cy="293233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67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15500-E9CB-7293-6E78-F0F3534C2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Commitment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908DA-50CB-D9DE-E0E3-AC60E5D0F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“A pledge or promise to do something.”</a:t>
            </a:r>
          </a:p>
          <a:p>
            <a:r>
              <a:rPr lang="en-US" sz="3200" dirty="0"/>
              <a:t>“To obligate oneself to a particular course of action.”</a:t>
            </a:r>
          </a:p>
          <a:p>
            <a:r>
              <a:rPr lang="en-US" sz="3200" dirty="0"/>
              <a:t>Such a pledge or obligation must be combined with “a certain amount of effort and zeal applied to achieving the goal.”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21399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5815A-5FA9-0956-4CEE-7D0B86520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87829"/>
            <a:ext cx="7886700" cy="5589134"/>
          </a:xfrm>
        </p:spPr>
        <p:txBody>
          <a:bodyPr>
            <a:normAutofit/>
          </a:bodyPr>
          <a:lstStyle/>
          <a:p>
            <a:r>
              <a:rPr lang="en-US" sz="3200" dirty="0"/>
              <a:t>“If a man makes a vow to the Lord, or swears an oath to bind himself by some agreement, he shall not break his word; he shall do according to all that proceeds out of his mouth” (Num. 30:2).</a:t>
            </a:r>
          </a:p>
          <a:p>
            <a:endParaRPr lang="en-US" sz="800" dirty="0"/>
          </a:p>
          <a:p>
            <a:r>
              <a:rPr lang="en-US" sz="3200" dirty="0"/>
              <a:t>“When you make a vow to God, do not delay to pay it; for He has no pleasure in fools. Pay what you have vowed —  better not to vow than to vow and not pay” (Eccl. 5:4-5). </a:t>
            </a:r>
          </a:p>
        </p:txBody>
      </p:sp>
      <p:pic>
        <p:nvPicPr>
          <p:cNvPr id="1026" name="Picture 2" descr="19,500+ Open Bible Stock Photos, Pictures &amp; Royalty-Free Images - iStock | Open  bible light, Open bible vector, Open bible nativity">
            <a:extLst>
              <a:ext uri="{FF2B5EF4-FFF2-40B4-BE49-F238E27FC236}">
                <a16:creationId xmlns:a16="http://schemas.microsoft.com/office/drawing/2014/main" id="{3CC447A0-64E0-43FA-6978-1DA19849A5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77" b="14522"/>
          <a:stretch/>
        </p:blipFill>
        <p:spPr bwMode="auto">
          <a:xfrm>
            <a:off x="4691746" y="5246403"/>
            <a:ext cx="4003221" cy="1382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267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3E1B9-B714-F69B-827E-5865B2127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God’s Marriage Law </a:t>
            </a:r>
            <a:br>
              <a:rPr lang="en-US" b="1" dirty="0"/>
            </a:br>
            <a:r>
              <a:rPr lang="en-US" b="1" dirty="0"/>
              <a:t>Requires a Commitment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50174-4A12-5F77-80C5-FEAAE1377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/>
              <a:t>And He answered and said to them, “Have you not read that He who made them at the beginning ‘made them male and female,’ 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and said, ‘For this reason a man shall leave his father and mother and be joined to his wife, and the two shall become one flesh’? 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So then, they are no longer two but one flesh. Therefore what God has joined together, let not man separate.” </a:t>
            </a:r>
          </a:p>
          <a:p>
            <a:pPr marL="0" indent="0" algn="r">
              <a:buNone/>
            </a:pPr>
            <a:r>
              <a:rPr lang="en-US" dirty="0"/>
              <a:t>Matthew 19:4-6</a:t>
            </a:r>
          </a:p>
        </p:txBody>
      </p:sp>
    </p:spTree>
    <p:extLst>
      <p:ext uri="{BB962C8B-B14F-4D97-AF65-F5344CB8AC3E}">
        <p14:creationId xmlns:p14="http://schemas.microsoft.com/office/powerpoint/2010/main" val="347306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FFEA4-D00C-6797-90CE-78D86F9F7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Commitment to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6F8EA-36A6-26C5-63DB-DAAA13E97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6513"/>
            <a:ext cx="7886700" cy="4130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“And not only as we had hoped, but they first gave themselves to the Lord, and then to us by the will of God.”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2 Corinthians 8:5</a:t>
            </a:r>
          </a:p>
        </p:txBody>
      </p:sp>
      <p:pic>
        <p:nvPicPr>
          <p:cNvPr id="4" name="Picture 2" descr="19,500+ Open Bible Stock Photos, Pictures &amp; Royalty-Free Images - iStock | Open  bible light, Open bible vector, Open bible nativity">
            <a:extLst>
              <a:ext uri="{FF2B5EF4-FFF2-40B4-BE49-F238E27FC236}">
                <a16:creationId xmlns:a16="http://schemas.microsoft.com/office/drawing/2014/main" id="{56C87AA3-A944-1FBD-3A46-DBFA1E0826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77" b="14522"/>
          <a:stretch/>
        </p:blipFill>
        <p:spPr bwMode="auto">
          <a:xfrm>
            <a:off x="4561114" y="4919831"/>
            <a:ext cx="4003221" cy="1382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1303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83482-F1FB-F076-1332-FA255646C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F77C0-91BA-065E-E2DA-07AC26484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2. Commitment to </a:t>
            </a:r>
            <a:br>
              <a:rPr lang="en-US" b="1" dirty="0"/>
            </a:br>
            <a:r>
              <a:rPr lang="en-US" b="1" dirty="0"/>
              <a:t>Priorities and Boundaries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322D9-1708-6DBF-0B89-4FA14B6ED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543"/>
            <a:ext cx="7886700" cy="4228420"/>
          </a:xfrm>
        </p:spPr>
        <p:txBody>
          <a:bodyPr>
            <a:normAutofit/>
          </a:bodyPr>
          <a:lstStyle/>
          <a:p>
            <a:r>
              <a:rPr lang="en-US" sz="3200" dirty="0"/>
              <a:t>Each spouse must make the other a priority. </a:t>
            </a:r>
          </a:p>
          <a:p>
            <a:pPr lvl="1"/>
            <a:r>
              <a:rPr lang="en-US" sz="3200" dirty="0"/>
              <a:t>Husband - </a:t>
            </a:r>
            <a:r>
              <a:rPr lang="en-US" sz="3200" dirty="0">
                <a:solidFill>
                  <a:srgbClr val="0070C0"/>
                </a:solidFill>
              </a:rPr>
              <a:t>Eph. 5:25; 1 Pet. 3:7</a:t>
            </a:r>
          </a:p>
          <a:p>
            <a:pPr lvl="1"/>
            <a:r>
              <a:rPr lang="en-US" sz="3200" dirty="0"/>
              <a:t>Wife - </a:t>
            </a:r>
            <a:r>
              <a:rPr lang="en-US" sz="3200" dirty="0">
                <a:solidFill>
                  <a:srgbClr val="0070C0"/>
                </a:solidFill>
              </a:rPr>
              <a:t>Eph. 5:22-24, 33</a:t>
            </a:r>
          </a:p>
          <a:p>
            <a:endParaRPr lang="en-US" sz="800" dirty="0"/>
          </a:p>
          <a:p>
            <a:r>
              <a:rPr lang="en-US" sz="3200" dirty="0"/>
              <a:t>Problems will arise when obligations are not met - </a:t>
            </a:r>
            <a:r>
              <a:rPr lang="en-US" sz="3200" dirty="0">
                <a:solidFill>
                  <a:srgbClr val="0070C0"/>
                </a:solidFill>
              </a:rPr>
              <a:t>1 Cor. 7:2-5</a:t>
            </a:r>
          </a:p>
          <a:p>
            <a:r>
              <a:rPr lang="en-US" sz="3200" dirty="0"/>
              <a:t>In-law interference can cause problems.</a:t>
            </a:r>
          </a:p>
        </p:txBody>
      </p:sp>
    </p:spTree>
    <p:extLst>
      <p:ext uri="{BB962C8B-B14F-4D97-AF65-F5344CB8AC3E}">
        <p14:creationId xmlns:p14="http://schemas.microsoft.com/office/powerpoint/2010/main" val="3425815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2D07B-00BD-A099-70FF-9FB0974C8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02FA1-4EB2-519E-2064-02E402836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3. Commitment to </a:t>
            </a:r>
            <a:br>
              <a:rPr lang="en-US" b="1" dirty="0"/>
            </a:br>
            <a:r>
              <a:rPr lang="en-US" b="1" dirty="0"/>
              <a:t>Resolving Conflicts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C1E76-1F6B-BAC4-EB5D-C82632B0E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85999"/>
            <a:ext cx="7886700" cy="3890963"/>
          </a:xfrm>
        </p:spPr>
        <p:txBody>
          <a:bodyPr>
            <a:normAutofit/>
          </a:bodyPr>
          <a:lstStyle/>
          <a:p>
            <a:pPr marL="0" indent="0">
              <a:buSzPct val="80000"/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1505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</TotalTime>
  <Words>554</Words>
  <Application>Microsoft Office PowerPoint</Application>
  <PresentationFormat>On-screen Show (4:3)</PresentationFormat>
  <Paragraphs>55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Footlight MT Light</vt:lpstr>
      <vt:lpstr>4_Office Theme</vt:lpstr>
      <vt:lpstr>6_Office Theme</vt:lpstr>
      <vt:lpstr>PowerPoint Presentation</vt:lpstr>
      <vt:lpstr>Home Improvement</vt:lpstr>
      <vt:lpstr>Commitment in Marriage</vt:lpstr>
      <vt:lpstr>Commitment</vt:lpstr>
      <vt:lpstr>PowerPoint Presentation</vt:lpstr>
      <vt:lpstr>God’s Marriage Law  Requires a Commitment </vt:lpstr>
      <vt:lpstr>1. Commitment to the Lord</vt:lpstr>
      <vt:lpstr>2. Commitment to  Priorities and Boundaries</vt:lpstr>
      <vt:lpstr>3. Commitment to  Resolving Conflicts</vt:lpstr>
      <vt:lpstr>3. Commitment to  Resolving Conflicts</vt:lpstr>
      <vt:lpstr>3. Commitment to  Resolving Conflicts</vt:lpstr>
      <vt:lpstr>3. Commitment to  Resolving Conflicts</vt:lpstr>
      <vt:lpstr>3. Commitment to  Resolving Conflicts</vt:lpstr>
      <vt:lpstr>3. Commitment to  Resolving Conflicts</vt:lpstr>
      <vt:lpstr>4. Commitment to  Practicing Self-Control</vt:lpstr>
      <vt:lpstr>Commitment in Marriage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88</cp:revision>
  <dcterms:created xsi:type="dcterms:W3CDTF">2008-03-16T18:22:36Z</dcterms:created>
  <dcterms:modified xsi:type="dcterms:W3CDTF">2025-01-23T13:51:49Z</dcterms:modified>
</cp:coreProperties>
</file>