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4" r:id="rId2"/>
  </p:sldMasterIdLst>
  <p:notesMasterIdLst>
    <p:notesMasterId r:id="rId6"/>
  </p:notesMasterIdLst>
  <p:sldIdLst>
    <p:sldId id="264" r:id="rId3"/>
    <p:sldId id="257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4"/>
            <p14:sldId id="257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4" d="100"/>
          <a:sy n="64" d="100"/>
        </p:scale>
        <p:origin x="1421" y="2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0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5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5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16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05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93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407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92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55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03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41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207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7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87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08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43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7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151F3-512E-5349-B851-520C50E9D53C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BA09-ADB7-4D44-BCCA-3C7E4E68D1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39120C-B144-5969-9040-7B6EAB74E7F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62865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Content</a:t>
            </a:r>
          </a:p>
        </p:txBody>
      </p:sp>
    </p:spTree>
    <p:extLst>
      <p:ext uri="{BB962C8B-B14F-4D97-AF65-F5344CB8AC3E}">
        <p14:creationId xmlns:p14="http://schemas.microsoft.com/office/powerpoint/2010/main" val="3257884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24C41CF4-4A13-4AA9-9300-CB7A2E37C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18C76-A680-89A7-7913-72F4C879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20993"/>
            <a:ext cx="2852530" cy="5216013"/>
          </a:xfrm>
        </p:spPr>
        <p:txBody>
          <a:bodyPr>
            <a:normAutofit/>
          </a:bodyPr>
          <a:lstStyle/>
          <a:p>
            <a:r>
              <a:rPr lang="en-US" sz="3600" dirty="0"/>
              <a:t>Christians Imitate Christ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A77B115-9FF3-46AE-AE08-826DEB9A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95397" y="1923563"/>
            <a:ext cx="0" cy="3017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08E9982-B614-2024-0450-97F638974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515" y="499904"/>
            <a:ext cx="4845501" cy="58581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/>
              <a:t>Introduction</a:t>
            </a:r>
            <a:br>
              <a:rPr lang="en-US" sz="1700" dirty="0"/>
            </a:br>
            <a:r>
              <a:rPr lang="en-US" sz="1700" dirty="0"/>
              <a:t>Jason Blackaby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000" b="1" dirty="0"/>
              <a:t>By Loving God and Others</a:t>
            </a:r>
            <a:br>
              <a:rPr lang="en-US" sz="1700" dirty="0"/>
            </a:br>
            <a:r>
              <a:rPr lang="en-US" sz="1700" dirty="0"/>
              <a:t>Gavin Thomas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000" b="1" dirty="0"/>
              <a:t>By Obeying God in Word and Deed</a:t>
            </a:r>
            <a:br>
              <a:rPr lang="en-US" sz="1700" dirty="0"/>
            </a:br>
            <a:r>
              <a:rPr lang="en-US" sz="1700" dirty="0"/>
              <a:t>Micah Blackaby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000" b="1" dirty="0"/>
              <a:t>By Sharing the Gospel With Others</a:t>
            </a:r>
            <a:br>
              <a:rPr lang="en-US" sz="1700" dirty="0"/>
            </a:br>
            <a:r>
              <a:rPr lang="en-US" sz="1700" dirty="0"/>
              <a:t>Kaz Willis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000" b="1" dirty="0"/>
              <a:t>Conclusion</a:t>
            </a:r>
            <a:br>
              <a:rPr lang="en-US" sz="1700" dirty="0"/>
            </a:br>
            <a:r>
              <a:rPr lang="en-US" sz="1700" dirty="0"/>
              <a:t>Jason Blackaby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-US" sz="2000" b="1" dirty="0"/>
              <a:t>Prayer</a:t>
            </a:r>
            <a:br>
              <a:rPr lang="en-US" sz="1700" dirty="0"/>
            </a:br>
            <a:r>
              <a:rPr lang="en-US" sz="1700"/>
              <a:t>Blaine Thomas</a:t>
            </a: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13041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6594</TotalTime>
  <Words>42</Words>
  <Application>Microsoft Office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2_Ion Boardroom</vt:lpstr>
      <vt:lpstr>Vapor Trail</vt:lpstr>
      <vt:lpstr>PowerPoint Presentation</vt:lpstr>
      <vt:lpstr>Christians Imitate Christ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279</cp:revision>
  <dcterms:created xsi:type="dcterms:W3CDTF">2008-03-16T18:22:36Z</dcterms:created>
  <dcterms:modified xsi:type="dcterms:W3CDTF">2025-01-23T13:42:49Z</dcterms:modified>
</cp:coreProperties>
</file>